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503" r:id="rId3"/>
    <p:sldId id="460" r:id="rId4"/>
    <p:sldId id="457" r:id="rId5"/>
    <p:sldId id="490" r:id="rId6"/>
    <p:sldId id="504" r:id="rId7"/>
    <p:sldId id="505" r:id="rId8"/>
    <p:sldId id="506" r:id="rId9"/>
    <p:sldId id="467" r:id="rId10"/>
    <p:sldId id="495" r:id="rId11"/>
    <p:sldId id="501" r:id="rId12"/>
    <p:sldId id="444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40" autoAdjust="0"/>
    <p:restoredTop sz="94660"/>
  </p:normalViewPr>
  <p:slideViewPr>
    <p:cSldViewPr snapToGrid="0">
      <p:cViewPr varScale="1">
        <p:scale>
          <a:sx n="70" d="100"/>
          <a:sy n="70" d="100"/>
        </p:scale>
        <p:origin x="48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ECA32086-6AE5-481E-8C4D-3F40AC2FED63}"/>
    <pc:docChg chg="undo custSel addSld delSld modSld sldOrd">
      <pc:chgData name="Siniša Vuksan" userId="3af124f9-b8e7-46e3-9422-21ae1d17ac0b" providerId="ADAL" clId="{ECA32086-6AE5-481E-8C4D-3F40AC2FED63}" dt="2021-01-22T13:51:02.877" v="1947" actId="1076"/>
      <pc:docMkLst>
        <pc:docMk/>
      </pc:docMkLst>
      <pc:sldChg chg="modSp">
        <pc:chgData name="Siniša Vuksan" userId="3af124f9-b8e7-46e3-9422-21ae1d17ac0b" providerId="ADAL" clId="{ECA32086-6AE5-481E-8C4D-3F40AC2FED63}" dt="2021-01-22T12:31:41.625" v="18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ECA32086-6AE5-481E-8C4D-3F40AC2FED63}" dt="2021-01-22T12:31:41.625" v="18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add delAnim modAnim">
        <pc:chgData name="Siniša Vuksan" userId="3af124f9-b8e7-46e3-9422-21ae1d17ac0b" providerId="ADAL" clId="{ECA32086-6AE5-481E-8C4D-3F40AC2FED63}" dt="2021-01-22T12:47:38.263" v="663" actId="20577"/>
        <pc:sldMkLst>
          <pc:docMk/>
          <pc:sldMk cId="325986483" sldId="460"/>
        </pc:sldMkLst>
        <pc:spChg chg="del">
          <ac:chgData name="Siniša Vuksan" userId="3af124f9-b8e7-46e3-9422-21ae1d17ac0b" providerId="ADAL" clId="{ECA32086-6AE5-481E-8C4D-3F40AC2FED63}" dt="2021-01-22T12:34:34.443" v="21" actId="478"/>
          <ac:spMkLst>
            <pc:docMk/>
            <pc:sldMk cId="325986483" sldId="460"/>
            <ac:spMk id="4" creationId="{8C1BE7DE-85F6-43EF-B1DF-DD0AE99942D3}"/>
          </ac:spMkLst>
        </pc:spChg>
        <pc:spChg chg="add mod">
          <ac:chgData name="Siniša Vuksan" userId="3af124f9-b8e7-46e3-9422-21ae1d17ac0b" providerId="ADAL" clId="{ECA32086-6AE5-481E-8C4D-3F40AC2FED63}" dt="2021-01-22T12:39:19.843" v="216" actId="20577"/>
          <ac:spMkLst>
            <pc:docMk/>
            <pc:sldMk cId="325986483" sldId="460"/>
            <ac:spMk id="8" creationId="{EE0940DD-FC15-4A39-82BD-0425B68EF6B3}"/>
          </ac:spMkLst>
        </pc:spChg>
        <pc:spChg chg="mod">
          <ac:chgData name="Siniša Vuksan" userId="3af124f9-b8e7-46e3-9422-21ae1d17ac0b" providerId="ADAL" clId="{ECA32086-6AE5-481E-8C4D-3F40AC2FED63}" dt="2021-01-22T12:37:40.063" v="204" actId="14100"/>
          <ac:spMkLst>
            <pc:docMk/>
            <pc:sldMk cId="325986483" sldId="460"/>
            <ac:spMk id="9" creationId="{5B543F9D-7FE5-4AC5-8820-BFE4AC78DA0B}"/>
          </ac:spMkLst>
        </pc:spChg>
        <pc:spChg chg="mod">
          <ac:chgData name="Siniša Vuksan" userId="3af124f9-b8e7-46e3-9422-21ae1d17ac0b" providerId="ADAL" clId="{ECA32086-6AE5-481E-8C4D-3F40AC2FED63}" dt="2021-01-22T12:45:01.328" v="542" actId="20577"/>
          <ac:spMkLst>
            <pc:docMk/>
            <pc:sldMk cId="325986483" sldId="460"/>
            <ac:spMk id="10" creationId="{A3BF8D71-0E10-4C26-8D2B-68AB112CB5F2}"/>
          </ac:spMkLst>
        </pc:spChg>
        <pc:spChg chg="add mod">
          <ac:chgData name="Siniša Vuksan" userId="3af124f9-b8e7-46e3-9422-21ae1d17ac0b" providerId="ADAL" clId="{ECA32086-6AE5-481E-8C4D-3F40AC2FED63}" dt="2021-01-22T12:46:04.643" v="578" actId="1076"/>
          <ac:spMkLst>
            <pc:docMk/>
            <pc:sldMk cId="325986483" sldId="460"/>
            <ac:spMk id="11" creationId="{73EE274A-562C-4B30-9E56-75EED53855E7}"/>
          </ac:spMkLst>
        </pc:spChg>
        <pc:spChg chg="mod">
          <ac:chgData name="Siniša Vuksan" userId="3af124f9-b8e7-46e3-9422-21ae1d17ac0b" providerId="ADAL" clId="{ECA32086-6AE5-481E-8C4D-3F40AC2FED63}" dt="2021-01-22T12:47:38.263" v="663" actId="20577"/>
          <ac:spMkLst>
            <pc:docMk/>
            <pc:sldMk cId="325986483" sldId="460"/>
            <ac:spMk id="12" creationId="{6B4E3940-2504-4616-B7E2-7121107BF702}"/>
          </ac:spMkLst>
        </pc:spChg>
        <pc:spChg chg="add mod">
          <ac:chgData name="Siniša Vuksan" userId="3af124f9-b8e7-46e3-9422-21ae1d17ac0b" providerId="ADAL" clId="{ECA32086-6AE5-481E-8C4D-3F40AC2FED63}" dt="2021-01-22T12:46:56.202" v="654" actId="20577"/>
          <ac:spMkLst>
            <pc:docMk/>
            <pc:sldMk cId="325986483" sldId="460"/>
            <ac:spMk id="13" creationId="{29F885B8-B4EF-4C84-9949-ABC6882618E2}"/>
          </ac:spMkLst>
        </pc:spChg>
        <pc:picChg chg="del">
          <ac:chgData name="Siniša Vuksan" userId="3af124f9-b8e7-46e3-9422-21ae1d17ac0b" providerId="ADAL" clId="{ECA32086-6AE5-481E-8C4D-3F40AC2FED63}" dt="2021-01-22T12:34:31.068" v="20" actId="478"/>
          <ac:picMkLst>
            <pc:docMk/>
            <pc:sldMk cId="325986483" sldId="460"/>
            <ac:picMk id="2" creationId="{6CD3EED1-5818-42A8-A4F8-63B8F0FF4A9F}"/>
          </ac:picMkLst>
        </pc:picChg>
        <pc:picChg chg="add mod">
          <ac:chgData name="Siniša Vuksan" userId="3af124f9-b8e7-46e3-9422-21ae1d17ac0b" providerId="ADAL" clId="{ECA32086-6AE5-481E-8C4D-3F40AC2FED63}" dt="2021-01-22T12:38:35.522" v="209" actId="1076"/>
          <ac:picMkLst>
            <pc:docMk/>
            <pc:sldMk cId="325986483" sldId="460"/>
            <ac:picMk id="3" creationId="{B6B24D88-3C84-430A-9B27-BDB94FB994B0}"/>
          </ac:picMkLst>
        </pc:picChg>
      </pc:sldChg>
    </pc:docChg>
  </pc:docChgLst>
  <pc:docChgLst>
    <pc:chgData name="Siniša ᵀᴴᴱ ᴼᴿᴵᴳᴵᴻᴬᴸ Wolfenstein" userId="215f646470bc261a" providerId="LiveId" clId="{5BFBD172-CB60-406F-BB96-F64C8F4EE7E5}"/>
    <pc:docChg chg="undo redo custSel addSld delSld modSld sldOrd">
      <pc:chgData name="Siniša ᵀᴴᴱ ᴼᴿᴵᴳᴵᴻᴬᴸ Wolfenstein" userId="215f646470bc261a" providerId="LiveId" clId="{5BFBD172-CB60-406F-BB96-F64C8F4EE7E5}" dt="2021-03-06T09:06:36.076" v="14270" actId="20577"/>
      <pc:docMkLst>
        <pc:docMk/>
      </pc:docMkLst>
      <pc:sldChg chg="modSp">
        <pc:chgData name="Siniša ᵀᴴᴱ ᴼᴿᴵᴳᴵᴻᴬᴸ Wolfenstein" userId="215f646470bc261a" providerId="LiveId" clId="{5BFBD172-CB60-406F-BB96-F64C8F4EE7E5}" dt="2021-03-06T07:33:43.142" v="12801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5BFBD172-CB60-406F-BB96-F64C8F4EE7E5}" dt="2021-02-27T12:21:02.019" v="10542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ᵀᴴᴱ ᴼᴿᴵᴳᴵᴻᴬᴸ Wolfenstein" userId="215f646470bc261a" providerId="LiveId" clId="{5BFBD172-CB60-406F-BB96-F64C8F4EE7E5}" dt="2021-03-06T07:33:43.142" v="12801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modSp add">
        <pc:chgData name="Siniša ᵀᴴᴱ ᴼᴿᴵᴳᴵᴻᴬᴸ Wolfenstein" userId="215f646470bc261a" providerId="LiveId" clId="{5BFBD172-CB60-406F-BB96-F64C8F4EE7E5}" dt="2021-03-06T08:57:24.466" v="14241" actId="20577"/>
        <pc:sldMkLst>
          <pc:docMk/>
          <pc:sldMk cId="1448836093" sldId="444"/>
        </pc:sldMkLst>
        <pc:spChg chg="mod">
          <ac:chgData name="Siniša ᵀᴴᴱ ᴼᴿᴵᴳᴵᴻᴬᴸ Wolfenstein" userId="215f646470bc261a" providerId="LiveId" clId="{5BFBD172-CB60-406F-BB96-F64C8F4EE7E5}" dt="2021-03-06T08:57:24.466" v="14241" actId="20577"/>
          <ac:spMkLst>
            <pc:docMk/>
            <pc:sldMk cId="1448836093" sldId="444"/>
            <ac:spMk id="18" creationId="{8619A0A9-4971-4637-BA0B-39A4F5D24D27}"/>
          </ac:spMkLst>
        </pc:spChg>
      </pc:sldChg>
      <pc:sldChg chg="addSp modSp add modAnim">
        <pc:chgData name="Siniša ᵀᴴᴱ ᴼᴿᴵᴳᴵᴻᴬᴸ Wolfenstein" userId="215f646470bc261a" providerId="LiveId" clId="{5BFBD172-CB60-406F-BB96-F64C8F4EE7E5}" dt="2021-03-06T08:18:28.948" v="13160" actId="20577"/>
        <pc:sldMkLst>
          <pc:docMk/>
          <pc:sldMk cId="3065940442" sldId="457"/>
        </pc:sldMkLst>
        <pc:spChg chg="mod">
          <ac:chgData name="Siniša ᵀᴴᴱ ᴼᴿᴵᴳᴵᴻᴬᴸ Wolfenstein" userId="215f646470bc261a" providerId="LiveId" clId="{5BFBD172-CB60-406F-BB96-F64C8F4EE7E5}" dt="2021-03-06T08:17:09.256" v="13094" actId="1076"/>
          <ac:spMkLst>
            <pc:docMk/>
            <pc:sldMk cId="3065940442" sldId="457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FBD172-CB60-406F-BB96-F64C8F4EE7E5}" dt="2021-03-06T07:52:14.957" v="13011" actId="20577"/>
          <ac:spMkLst>
            <pc:docMk/>
            <pc:sldMk cId="3065940442" sldId="457"/>
            <ac:spMk id="7" creationId="{0256D9EB-C20B-45FA-9F3D-124012366C9E}"/>
          </ac:spMkLst>
        </pc:spChg>
        <pc:spChg chg="add mod">
          <ac:chgData name="Siniša ᵀᴴᴱ ᴼᴿᴵᴳᴵᴻᴬᴸ Wolfenstein" userId="215f646470bc261a" providerId="LiveId" clId="{5BFBD172-CB60-406F-BB96-F64C8F4EE7E5}" dt="2021-03-06T08:18:28.948" v="13160" actId="20577"/>
          <ac:spMkLst>
            <pc:docMk/>
            <pc:sldMk cId="3065940442" sldId="457"/>
            <ac:spMk id="8" creationId="{967F8872-38F4-48B5-9EDC-1CF5021FBB71}"/>
          </ac:spMkLst>
        </pc:spChg>
        <pc:picChg chg="mod">
          <ac:chgData name="Siniša ᵀᴴᴱ ᴼᴿᴵᴳᴵᴻᴬᴸ Wolfenstein" userId="215f646470bc261a" providerId="LiveId" clId="{5BFBD172-CB60-406F-BB96-F64C8F4EE7E5}" dt="2021-03-06T08:14:16.675" v="13017" actId="1076"/>
          <ac:picMkLst>
            <pc:docMk/>
            <pc:sldMk cId="3065940442" sldId="457"/>
            <ac:picMk id="2" creationId="{79AB126F-5218-4223-8FB3-6BD5D18FF2B3}"/>
          </ac:picMkLst>
        </pc:picChg>
        <pc:picChg chg="add mod">
          <ac:chgData name="Siniša ᵀᴴᴱ ᴼᴿᴵᴳᴵᴻᴬᴸ Wolfenstein" userId="215f646470bc261a" providerId="LiveId" clId="{5BFBD172-CB60-406F-BB96-F64C8F4EE7E5}" dt="2021-03-06T08:17:35.931" v="13100" actId="208"/>
          <ac:picMkLst>
            <pc:docMk/>
            <pc:sldMk cId="3065940442" sldId="457"/>
            <ac:picMk id="3" creationId="{D679C1F6-560E-479E-915E-CF740A8713CD}"/>
          </ac:picMkLst>
        </pc:picChg>
        <pc:picChg chg="mod">
          <ac:chgData name="Siniša ᵀᴴᴱ ᴼᴿᴵᴳᴵᴻᴬᴸ Wolfenstein" userId="215f646470bc261a" providerId="LiveId" clId="{5BFBD172-CB60-406F-BB96-F64C8F4EE7E5}" dt="2021-03-06T07:52:37.887" v="13013" actId="14826"/>
          <ac:picMkLst>
            <pc:docMk/>
            <pc:sldMk cId="3065940442" sldId="457"/>
            <ac:picMk id="4" creationId="{1B2619D9-4F98-4A11-8FFE-57C7EB1F529A}"/>
          </ac:picMkLst>
        </pc:picChg>
      </pc:sldChg>
      <pc:sldChg chg="addSp delSp modSp ord addAnim delAnim modAnim">
        <pc:chgData name="Siniša ᵀᴴᴱ ᴼᴿᴵᴳᴵᴻᴬᴸ Wolfenstein" userId="215f646470bc261a" providerId="LiveId" clId="{5BFBD172-CB60-406F-BB96-F64C8F4EE7E5}" dt="2021-03-06T07:48:04.755" v="13008" actId="14100"/>
        <pc:sldMkLst>
          <pc:docMk/>
          <pc:sldMk cId="325986483" sldId="460"/>
        </pc:sldMkLst>
        <pc:spChg chg="add del mod">
          <ac:chgData name="Siniša ᵀᴴᴱ ᴼᴿᴵᴳᴵᴻᴬᴸ Wolfenstein" userId="215f646470bc261a" providerId="LiveId" clId="{5BFBD172-CB60-406F-BB96-F64C8F4EE7E5}" dt="2021-01-30T06:38:52.608" v="453" actId="478"/>
          <ac:spMkLst>
            <pc:docMk/>
            <pc:sldMk cId="325986483" sldId="460"/>
            <ac:spMk id="4" creationId="{B074C5E8-C705-40E9-9BA6-E049C6092B9B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43:42.599" v="5451" actId="478"/>
          <ac:spMkLst>
            <pc:docMk/>
            <pc:sldMk cId="325986483" sldId="460"/>
            <ac:spMk id="5" creationId="{7F10C940-A1A3-400A-9B00-C2A3EA293670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43:44.602" v="5452" actId="478"/>
          <ac:spMkLst>
            <pc:docMk/>
            <pc:sldMk cId="325986483" sldId="460"/>
            <ac:spMk id="6" creationId="{224905A2-C2F1-4680-BCC6-FB38BBDE2097}"/>
          </ac:spMkLst>
        </pc:spChg>
        <pc:spChg chg="add mod">
          <ac:chgData name="Siniša ᵀᴴᴱ ᴼᴿᴵᴳᴵᴻᴬᴸ Wolfenstein" userId="215f646470bc261a" providerId="LiveId" clId="{5BFBD172-CB60-406F-BB96-F64C8F4EE7E5}" dt="2021-03-06T07:46:53.397" v="12926" actId="14100"/>
          <ac:spMkLst>
            <pc:docMk/>
            <pc:sldMk cId="325986483" sldId="460"/>
            <ac:spMk id="8" creationId="{D48593FF-D835-47C2-BC10-D8E8DDD1FCBF}"/>
          </ac:spMkLst>
        </pc:spChg>
        <pc:spChg chg="del">
          <ac:chgData name="Siniša ᵀᴴᴱ ᴼᴿᴵᴳᴵᴻᴬᴸ Wolfenstein" userId="215f646470bc261a" providerId="LiveId" clId="{5BFBD172-CB60-406F-BB96-F64C8F4EE7E5}" dt="2021-01-30T06:31:44.783" v="370" actId="478"/>
          <ac:spMkLst>
            <pc:docMk/>
            <pc:sldMk cId="325986483" sldId="460"/>
            <ac:spMk id="8" creationId="{EE0940DD-FC15-4A39-82BD-0425B68EF6B3}"/>
          </ac:spMkLst>
        </pc:spChg>
        <pc:spChg chg="del">
          <ac:chgData name="Siniša ᵀᴴᴱ ᴼᴿᴵᴳᴵᴻᴬᴸ Wolfenstein" userId="215f646470bc261a" providerId="LiveId" clId="{5BFBD172-CB60-406F-BB96-F64C8F4EE7E5}" dt="2021-01-30T06:31:39.569" v="369" actId="478"/>
          <ac:spMkLst>
            <pc:docMk/>
            <pc:sldMk cId="325986483" sldId="460"/>
            <ac:spMk id="9" creationId="{5B543F9D-7FE5-4AC5-8820-BFE4AC78DA0B}"/>
          </ac:spMkLst>
        </pc:spChg>
        <pc:spChg chg="del mod">
          <ac:chgData name="Siniša ᵀᴴᴱ ᴼᴿᴵᴳᴵᴻᴬᴸ Wolfenstein" userId="215f646470bc261a" providerId="LiveId" clId="{5BFBD172-CB60-406F-BB96-F64C8F4EE7E5}" dt="2021-02-19T11:04:54.260" v="8799" actId="478"/>
          <ac:spMkLst>
            <pc:docMk/>
            <pc:sldMk cId="325986483" sldId="460"/>
            <ac:spMk id="10" creationId="{A3BF8D71-0E10-4C26-8D2B-68AB112CB5F2}"/>
          </ac:spMkLst>
        </pc:spChg>
        <pc:spChg chg="add mod">
          <ac:chgData name="Siniša ᵀᴴᴱ ᴼᴿᴵᴳᴵᴻᴬᴸ Wolfenstein" userId="215f646470bc261a" providerId="LiveId" clId="{5BFBD172-CB60-406F-BB96-F64C8F4EE7E5}" dt="2021-03-06T07:48:04.755" v="13008" actId="14100"/>
          <ac:spMkLst>
            <pc:docMk/>
            <pc:sldMk cId="325986483" sldId="460"/>
            <ac:spMk id="11" creationId="{6F9CE73E-9C7D-4D31-B1C0-2FFD9506C888}"/>
          </ac:spMkLst>
        </pc:spChg>
        <pc:spChg chg="del">
          <ac:chgData name="Siniša ᵀᴴᴱ ᴼᴿᴵᴳᴵᴻᴬᴸ Wolfenstein" userId="215f646470bc261a" providerId="LiveId" clId="{5BFBD172-CB60-406F-BB96-F64C8F4EE7E5}" dt="2021-01-30T06:35:03.600" v="404" actId="478"/>
          <ac:spMkLst>
            <pc:docMk/>
            <pc:sldMk cId="325986483" sldId="460"/>
            <ac:spMk id="11" creationId="{73EE274A-562C-4B30-9E56-75EED53855E7}"/>
          </ac:spMkLst>
        </pc:spChg>
        <pc:spChg chg="del mod">
          <ac:chgData name="Siniša ᵀᴴᴱ ᴼᴿᴵᴳᴵᴻᴬᴸ Wolfenstein" userId="215f646470bc261a" providerId="LiveId" clId="{5BFBD172-CB60-406F-BB96-F64C8F4EE7E5}" dt="2021-02-19T11:04:55.932" v="8800" actId="478"/>
          <ac:spMkLst>
            <pc:docMk/>
            <pc:sldMk cId="325986483" sldId="460"/>
            <ac:spMk id="12" creationId="{6B4E3940-2504-4616-B7E2-7121107BF702}"/>
          </ac:spMkLst>
        </pc:spChg>
        <pc:spChg chg="del">
          <ac:chgData name="Siniša ᵀᴴᴱ ᴼᴿᴵᴳᴵᴻᴬᴸ Wolfenstein" userId="215f646470bc261a" providerId="LiveId" clId="{5BFBD172-CB60-406F-BB96-F64C8F4EE7E5}" dt="2021-01-30T06:35:01.923" v="403" actId="478"/>
          <ac:spMkLst>
            <pc:docMk/>
            <pc:sldMk cId="325986483" sldId="460"/>
            <ac:spMk id="13" creationId="{29F885B8-B4EF-4C84-9949-ABC6882618E2}"/>
          </ac:spMkLst>
        </pc:spChg>
        <pc:spChg chg="add del mod">
          <ac:chgData name="Siniša ᵀᴴᴱ ᴼᴿᴵᴳᴵᴻᴬᴸ Wolfenstein" userId="215f646470bc261a" providerId="LiveId" clId="{5BFBD172-CB60-406F-BB96-F64C8F4EE7E5}" dt="2021-02-27T12:22:07.232" v="10565" actId="478"/>
          <ac:spMkLst>
            <pc:docMk/>
            <pc:sldMk cId="325986483" sldId="460"/>
            <ac:spMk id="13" creationId="{6DDADE87-A8C0-44BE-9092-983536454E96}"/>
          </ac:spMkLst>
        </pc:spChg>
        <pc:spChg chg="add del mod">
          <ac:chgData name="Siniša ᵀᴴᴱ ᴼᴿᴵᴳᴵᴻᴬᴸ Wolfenstein" userId="215f646470bc261a" providerId="LiveId" clId="{5BFBD172-CB60-406F-BB96-F64C8F4EE7E5}" dt="2021-01-30T06:38:48.487" v="452" actId="478"/>
          <ac:spMkLst>
            <pc:docMk/>
            <pc:sldMk cId="325986483" sldId="460"/>
            <ac:spMk id="14" creationId="{7E41F3C8-8496-4C6D-81FD-7F7FD944DC15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42:16.916" v="5329" actId="478"/>
          <ac:spMkLst>
            <pc:docMk/>
            <pc:sldMk cId="325986483" sldId="460"/>
            <ac:spMk id="15" creationId="{E9A42C61-16C8-46B8-B638-6A0253D84903}"/>
          </ac:spMkLst>
        </pc:spChg>
        <pc:picChg chg="add mod">
          <ac:chgData name="Siniša ᵀᴴᴱ ᴼᴿᴵᴳᴵᴻᴬᴸ Wolfenstein" userId="215f646470bc261a" providerId="LiveId" clId="{5BFBD172-CB60-406F-BB96-F64C8F4EE7E5}" dt="2021-03-06T07:44:54.679" v="12920" actId="14826"/>
          <ac:picMkLst>
            <pc:docMk/>
            <pc:sldMk cId="325986483" sldId="460"/>
            <ac:picMk id="2" creationId="{4BC4FEC6-B234-4A3E-A194-3CA02FB89D98}"/>
          </ac:picMkLst>
        </pc:picChg>
        <pc:picChg chg="add mod">
          <ac:chgData name="Siniša ᵀᴴᴱ ᴼᴿᴵᴳᴵᴻᴬᴸ Wolfenstein" userId="215f646470bc261a" providerId="LiveId" clId="{5BFBD172-CB60-406F-BB96-F64C8F4EE7E5}" dt="2021-03-06T07:46:49.325" v="12925" actId="1076"/>
          <ac:picMkLst>
            <pc:docMk/>
            <pc:sldMk cId="325986483" sldId="460"/>
            <ac:picMk id="3" creationId="{A28935E5-DB7F-48EB-AD70-57EC8FA792E6}"/>
          </ac:picMkLst>
        </pc:picChg>
        <pc:picChg chg="del">
          <ac:chgData name="Siniša ᵀᴴᴱ ᴼᴿᴵᴳᴵᴻᴬᴸ Wolfenstein" userId="215f646470bc261a" providerId="LiveId" clId="{5BFBD172-CB60-406F-BB96-F64C8F4EE7E5}" dt="2021-01-30T06:31:35.163" v="368" actId="478"/>
          <ac:picMkLst>
            <pc:docMk/>
            <pc:sldMk cId="325986483" sldId="460"/>
            <ac:picMk id="3" creationId="{B6B24D88-3C84-430A-9B27-BDB94FB994B0}"/>
          </ac:picMkLst>
        </pc:picChg>
        <pc:picChg chg="add del mod ord">
          <ac:chgData name="Siniša ᵀᴴᴱ ᴼᴿᴵᴳᴵᴻᴬᴸ Wolfenstein" userId="215f646470bc261a" providerId="LiveId" clId="{5BFBD172-CB60-406F-BB96-F64C8F4EE7E5}" dt="2021-02-27T12:22:05.360" v="10564" actId="478"/>
          <ac:picMkLst>
            <pc:docMk/>
            <pc:sldMk cId="325986483" sldId="460"/>
            <ac:picMk id="4" creationId="{C8CFDB12-6684-4491-836F-CAFE6F4D2B76}"/>
          </ac:picMkLst>
        </pc:picChg>
      </pc:sldChg>
      <pc:sldChg chg="addSp delSp modSp add ord delAnim modAnim">
        <pc:chgData name="Siniša ᵀᴴᴱ ᴼᴿᴵᴳᴵᴻᴬᴸ Wolfenstein" userId="215f646470bc261a" providerId="LiveId" clId="{5BFBD172-CB60-406F-BB96-F64C8F4EE7E5}" dt="2021-03-06T09:06:36.076" v="14270" actId="20577"/>
        <pc:sldMkLst>
          <pc:docMk/>
          <pc:sldMk cId="1123567408" sldId="467"/>
        </pc:sldMkLst>
        <pc:spChg chg="mod">
          <ac:chgData name="Siniša ᵀᴴᴱ ᴼᴿᴵᴳᴵᴻᴬᴸ Wolfenstein" userId="215f646470bc261a" providerId="LiveId" clId="{5BFBD172-CB60-406F-BB96-F64C8F4EE7E5}" dt="2021-03-06T08:52:26.690" v="13952" actId="20577"/>
          <ac:spMkLst>
            <pc:docMk/>
            <pc:sldMk cId="1123567408" sldId="467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FBD172-CB60-406F-BB96-F64C8F4EE7E5}" dt="2021-03-06T08:49:59.447" v="13909" actId="20577"/>
          <ac:spMkLst>
            <pc:docMk/>
            <pc:sldMk cId="1123567408" sldId="467"/>
            <ac:spMk id="7" creationId="{0256D9EB-C20B-45FA-9F3D-124012366C9E}"/>
          </ac:spMkLst>
        </pc:spChg>
        <pc:spChg chg="add mod">
          <ac:chgData name="Siniša ᵀᴴᴱ ᴼᴿᴵᴳᴵᴻᴬᴸ Wolfenstein" userId="215f646470bc261a" providerId="LiveId" clId="{5BFBD172-CB60-406F-BB96-F64C8F4EE7E5}" dt="2021-03-06T09:06:27.176" v="14262" actId="20577"/>
          <ac:spMkLst>
            <pc:docMk/>
            <pc:sldMk cId="1123567408" sldId="467"/>
            <ac:spMk id="8" creationId="{5D75EBE1-F498-4911-8086-B8DA30C37CA4}"/>
          </ac:spMkLst>
        </pc:spChg>
        <pc:spChg chg="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8" creationId="{B7F80AF6-A3C9-48EB-85CE-6AE1CF7C7E57}"/>
          </ac:spMkLst>
        </pc:spChg>
        <pc:spChg chg="add mod">
          <ac:chgData name="Siniša ᵀᴴᴱ ᴼᴿᴵᴳᴵᴻᴬᴸ Wolfenstein" userId="215f646470bc261a" providerId="LiveId" clId="{5BFBD172-CB60-406F-BB96-F64C8F4EE7E5}" dt="2021-03-06T09:06:29.368" v="14264" actId="20577"/>
          <ac:spMkLst>
            <pc:docMk/>
            <pc:sldMk cId="1123567408" sldId="467"/>
            <ac:spMk id="9" creationId="{04AC9734-10B1-4507-9882-D24F89E59F2F}"/>
          </ac:spMkLst>
        </pc:spChg>
        <pc:spChg chg="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9" creationId="{0B9D8C08-E450-4629-A241-9143C44C6F72}"/>
          </ac:spMkLst>
        </pc:spChg>
        <pc:spChg chg="add mod">
          <ac:chgData name="Siniša ᵀᴴᴱ ᴼᴿᴵᴳᴵᴻᴬᴸ Wolfenstein" userId="215f646470bc261a" providerId="LiveId" clId="{5BFBD172-CB60-406F-BB96-F64C8F4EE7E5}" dt="2021-03-06T09:06:31.449" v="14266" actId="20577"/>
          <ac:spMkLst>
            <pc:docMk/>
            <pc:sldMk cId="1123567408" sldId="467"/>
            <ac:spMk id="10" creationId="{94358A4C-E27E-4686-BF25-1648E093DC08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9:11.981" v="5968" actId="478"/>
          <ac:spMkLst>
            <pc:docMk/>
            <pc:sldMk cId="1123567408" sldId="467"/>
            <ac:spMk id="10" creationId="{B5F0BF9C-A2DB-46C0-AA95-9C74E556B609}"/>
          </ac:spMkLst>
        </pc:spChg>
        <pc:spChg chg="add del mod">
          <ac:chgData name="Siniša ᵀᴴᴱ ᴼᴿᴵᴳᴵᴻᴬᴸ Wolfenstein" userId="215f646470bc261a" providerId="LiveId" clId="{5BFBD172-CB60-406F-BB96-F64C8F4EE7E5}" dt="2021-02-27T13:02:36.831" v="11807" actId="478"/>
          <ac:spMkLst>
            <pc:docMk/>
            <pc:sldMk cId="1123567408" sldId="467"/>
            <ac:spMk id="10" creationId="{FE6B7108-961B-457D-B396-876F4C81A0B8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1" creationId="{95EA7218-A81D-402B-8B64-EABC3B4012B7}"/>
          </ac:spMkLst>
        </pc:spChg>
        <pc:spChg chg="add mod">
          <ac:chgData name="Siniša ᵀᴴᴱ ᴼᴿᴵᴳᴵᴻᴬᴸ Wolfenstein" userId="215f646470bc261a" providerId="LiveId" clId="{5BFBD172-CB60-406F-BB96-F64C8F4EE7E5}" dt="2021-03-06T09:06:33.682" v="14268" actId="20577"/>
          <ac:spMkLst>
            <pc:docMk/>
            <pc:sldMk cId="1123567408" sldId="467"/>
            <ac:spMk id="11" creationId="{EAD2FD41-D148-489D-8FF1-4554328CF794}"/>
          </ac:spMkLst>
        </pc:spChg>
        <pc:spChg chg="add del mod">
          <ac:chgData name="Siniša ᵀᴴᴱ ᴼᴿᴵᴳᴵᴻᴬᴸ Wolfenstein" userId="215f646470bc261a" providerId="LiveId" clId="{5BFBD172-CB60-406F-BB96-F64C8F4EE7E5}" dt="2021-02-27T13:02:40.642" v="11808" actId="478"/>
          <ac:spMkLst>
            <pc:docMk/>
            <pc:sldMk cId="1123567408" sldId="467"/>
            <ac:spMk id="11" creationId="{FB791871-0E05-4131-AF8C-790F797B5DFA}"/>
          </ac:spMkLst>
        </pc:spChg>
        <pc:spChg chg="add del mod">
          <ac:chgData name="Siniša ᵀᴴᴱ ᴼᴿᴵᴳᴵᴻᴬᴸ Wolfenstein" userId="215f646470bc261a" providerId="LiveId" clId="{5BFBD172-CB60-406F-BB96-F64C8F4EE7E5}" dt="2021-02-27T13:02:42.421" v="11809" actId="478"/>
          <ac:spMkLst>
            <pc:docMk/>
            <pc:sldMk cId="1123567408" sldId="467"/>
            <ac:spMk id="12" creationId="{882051FA-57B7-4A62-A343-71744C04E752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2" creationId="{9038828D-1BDF-4FA3-A11F-3E74BF28AB99}"/>
          </ac:spMkLst>
        </pc:spChg>
        <pc:spChg chg="add mod">
          <ac:chgData name="Siniša ᵀᴴᴱ ᴼᴿᴵᴳᴵᴻᴬᴸ Wolfenstein" userId="215f646470bc261a" providerId="LiveId" clId="{5BFBD172-CB60-406F-BB96-F64C8F4EE7E5}" dt="2021-03-06T09:06:36.076" v="14270" actId="20577"/>
          <ac:spMkLst>
            <pc:docMk/>
            <pc:sldMk cId="1123567408" sldId="467"/>
            <ac:spMk id="12" creationId="{98CDB3BC-03F3-4CD4-8B19-BB70175C0FB2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3" creationId="{0AE95F0D-516F-467A-8799-C36F295B5401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4" creationId="{E4A028E9-0231-4759-AACB-539B4C6AA370}"/>
          </ac:spMkLst>
        </pc:spChg>
        <pc:picChg chg="mod">
          <ac:chgData name="Siniša ᵀᴴᴱ ᴼᴿᴵᴳᴵᴻᴬᴸ Wolfenstein" userId="215f646470bc261a" providerId="LiveId" clId="{5BFBD172-CB60-406F-BB96-F64C8F4EE7E5}" dt="2021-03-06T08:52:03.668" v="13913" actId="14100"/>
          <ac:picMkLst>
            <pc:docMk/>
            <pc:sldMk cId="1123567408" sldId="467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5BFBD172-CB60-406F-BB96-F64C8F4EE7E5}" dt="2021-03-06T08:49:30.666" v="13900" actId="14826"/>
          <ac:picMkLst>
            <pc:docMk/>
            <pc:sldMk cId="1123567408" sldId="467"/>
            <ac:picMk id="4" creationId="{1B2619D9-4F98-4A11-8FFE-57C7EB1F529A}"/>
          </ac:picMkLst>
        </pc:picChg>
      </pc:sldChg>
      <pc:sldChg chg="addSp delSp modSp add del ord addAnim delAnim modAnim">
        <pc:chgData name="Siniša ᵀᴴᴱ ᴼᴿᴵᴳᴵᴻᴬᴸ Wolfenstein" userId="215f646470bc261a" providerId="LiveId" clId="{5BFBD172-CB60-406F-BB96-F64C8F4EE7E5}" dt="2021-03-06T08:33:08.916" v="13515" actId="2696"/>
        <pc:sldMkLst>
          <pc:docMk/>
          <pc:sldMk cId="4183136805" sldId="490"/>
        </pc:sldMkLst>
        <pc:spChg chg="add mod">
          <ac:chgData name="Siniša ᵀᴴᴱ ᴼᴿᴵᴳᴵᴻᴬᴸ Wolfenstein" userId="215f646470bc261a" providerId="LiveId" clId="{5BFBD172-CB60-406F-BB96-F64C8F4EE7E5}" dt="2021-03-06T08:26:13.893" v="13345" actId="1038"/>
          <ac:spMkLst>
            <pc:docMk/>
            <pc:sldMk cId="4183136805" sldId="490"/>
            <ac:spMk id="5" creationId="{AA432B66-A74E-4B34-9E93-EF65F57B6EC7}"/>
          </ac:spMkLst>
        </pc:spChg>
        <pc:spChg chg="add mod">
          <ac:chgData name="Siniša ᵀᴴᴱ ᴼᴿᴵᴳᴵᴻᴬᴸ Wolfenstein" userId="215f646470bc261a" providerId="LiveId" clId="{5BFBD172-CB60-406F-BB96-F64C8F4EE7E5}" dt="2021-03-06T08:26:20.733" v="13360" actId="1037"/>
          <ac:spMkLst>
            <pc:docMk/>
            <pc:sldMk cId="4183136805" sldId="490"/>
            <ac:spMk id="6" creationId="{D685A0D6-5D25-42FD-9FD9-AE285BC8555A}"/>
          </ac:spMkLst>
        </pc:spChg>
        <pc:spChg chg="add mod">
          <ac:chgData name="Siniša ᵀᴴᴱ ᴼᴿᴵᴳᴵᴻᴬᴸ Wolfenstein" userId="215f646470bc261a" providerId="LiveId" clId="{5BFBD172-CB60-406F-BB96-F64C8F4EE7E5}" dt="2021-03-06T08:26:13.893" v="13345" actId="1038"/>
          <ac:spMkLst>
            <pc:docMk/>
            <pc:sldMk cId="4183136805" sldId="490"/>
            <ac:spMk id="7" creationId="{C1D651A8-4313-4722-B957-54D2DA0CB886}"/>
          </ac:spMkLst>
        </pc:spChg>
        <pc:spChg chg="add mod">
          <ac:chgData name="Siniša ᵀᴴᴱ ᴼᴿᴵᴳᴵᴻᴬᴸ Wolfenstein" userId="215f646470bc261a" providerId="LiveId" clId="{5BFBD172-CB60-406F-BB96-F64C8F4EE7E5}" dt="2021-03-06T08:26:13.893" v="13345" actId="1038"/>
          <ac:spMkLst>
            <pc:docMk/>
            <pc:sldMk cId="4183136805" sldId="490"/>
            <ac:spMk id="8" creationId="{023BB33E-77A9-475B-B294-242E1A99CD38}"/>
          </ac:spMkLst>
        </pc:spChg>
        <pc:spChg chg="del">
          <ac:chgData name="Siniša ᵀᴴᴱ ᴼᴿᴵᴳᴵᴻᴬᴸ Wolfenstein" userId="215f646470bc261a" providerId="LiveId" clId="{5BFBD172-CB60-406F-BB96-F64C8F4EE7E5}" dt="2021-02-19T11:33:48.639" v="9823" actId="478"/>
          <ac:spMkLst>
            <pc:docMk/>
            <pc:sldMk cId="4183136805" sldId="490"/>
            <ac:spMk id="8" creationId="{D48593FF-D835-47C2-BC10-D8E8DDD1FCBF}"/>
          </ac:spMkLst>
        </pc:spChg>
        <pc:spChg chg="del mod">
          <ac:chgData name="Siniša ᵀᴴᴱ ᴼᴿᴵᴳᴵᴻᴬᴸ Wolfenstein" userId="215f646470bc261a" providerId="LiveId" clId="{5BFBD172-CB60-406F-BB96-F64C8F4EE7E5}" dt="2021-02-27T12:32:51.738" v="10662" actId="478"/>
          <ac:spMkLst>
            <pc:docMk/>
            <pc:sldMk cId="4183136805" sldId="490"/>
            <ac:spMk id="9" creationId="{4B56D752-463F-4BFE-8622-2CEBF039503E}"/>
          </ac:spMkLst>
        </pc:spChg>
        <pc:spChg chg="add mod">
          <ac:chgData name="Siniša ᵀᴴᴱ ᴼᴿᴵᴳᴵᴻᴬᴸ Wolfenstein" userId="215f646470bc261a" providerId="LiveId" clId="{5BFBD172-CB60-406F-BB96-F64C8F4EE7E5}" dt="2021-03-06T08:26:24.325" v="13368" actId="1037"/>
          <ac:spMkLst>
            <pc:docMk/>
            <pc:sldMk cId="4183136805" sldId="490"/>
            <ac:spMk id="9" creationId="{65AFD17D-09E9-416C-96AE-97183013BEDF}"/>
          </ac:spMkLst>
        </pc:spChg>
        <pc:spChg chg="del mod">
          <ac:chgData name="Siniša ᵀᴴᴱ ᴼᴿᴵᴳᴵᴻᴬᴸ Wolfenstein" userId="215f646470bc261a" providerId="LiveId" clId="{5BFBD172-CB60-406F-BB96-F64C8F4EE7E5}" dt="2021-02-27T12:32:49.980" v="10661" actId="478"/>
          <ac:spMkLst>
            <pc:docMk/>
            <pc:sldMk cId="4183136805" sldId="490"/>
            <ac:spMk id="10" creationId="{243CD79A-7413-49E4-8586-26A39849077B}"/>
          </ac:spMkLst>
        </pc:spChg>
        <pc:spChg chg="add del mod">
          <ac:chgData name="Siniša ᵀᴴᴱ ᴼᴿᴵᴳᴵᴻᴬᴸ Wolfenstein" userId="215f646470bc261a" providerId="LiveId" clId="{5BFBD172-CB60-406F-BB96-F64C8F4EE7E5}" dt="2021-03-06T08:22:11.478" v="13230" actId="20577"/>
          <ac:spMkLst>
            <pc:docMk/>
            <pc:sldMk cId="4183136805" sldId="490"/>
            <ac:spMk id="11" creationId="{6F9CE73E-9C7D-4D31-B1C0-2FFD9506C888}"/>
          </ac:spMkLst>
        </pc:spChg>
        <pc:spChg chg="del mod">
          <ac:chgData name="Siniša ᵀᴴᴱ ᴼᴿᴵᴳᴵᴻᴬᴸ Wolfenstein" userId="215f646470bc261a" providerId="LiveId" clId="{5BFBD172-CB60-406F-BB96-F64C8F4EE7E5}" dt="2021-02-27T12:32:47.580" v="10659" actId="478"/>
          <ac:spMkLst>
            <pc:docMk/>
            <pc:sldMk cId="4183136805" sldId="490"/>
            <ac:spMk id="12" creationId="{2522A5C8-8AEA-4191-9407-C194419C86C6}"/>
          </ac:spMkLst>
        </pc:spChg>
        <pc:spChg chg="add mod">
          <ac:chgData name="Siniša ᵀᴴᴱ ᴼᴿᴵᴳᴵᴻᴬᴸ Wolfenstein" userId="215f646470bc261a" providerId="LiveId" clId="{5BFBD172-CB60-406F-BB96-F64C8F4EE7E5}" dt="2021-03-06T08:30:54.950" v="13449" actId="1076"/>
          <ac:spMkLst>
            <pc:docMk/>
            <pc:sldMk cId="4183136805" sldId="490"/>
            <ac:spMk id="12" creationId="{630D53EE-5CE7-40C0-94A8-5F0F300230E6}"/>
          </ac:spMkLst>
        </pc:spChg>
        <pc:spChg chg="add mod">
          <ac:chgData name="Siniša ᵀᴴᴱ ᴼᴿᴵᴳᴵᴻᴬᴸ Wolfenstein" userId="215f646470bc261a" providerId="LiveId" clId="{5BFBD172-CB60-406F-BB96-F64C8F4EE7E5}" dt="2021-03-06T08:31:03.613" v="13452" actId="20577"/>
          <ac:spMkLst>
            <pc:docMk/>
            <pc:sldMk cId="4183136805" sldId="490"/>
            <ac:spMk id="13" creationId="{192B5CAE-01C5-48C5-81FF-055A9DCD87B2}"/>
          </ac:spMkLst>
        </pc:spChg>
        <pc:spChg chg="del mod">
          <ac:chgData name="Siniša ᵀᴴᴱ ᴼᴿᴵᴳᴵᴻᴬᴸ Wolfenstein" userId="215f646470bc261a" providerId="LiveId" clId="{5BFBD172-CB60-406F-BB96-F64C8F4EE7E5}" dt="2021-02-27T12:32:52.932" v="10663" actId="478"/>
          <ac:spMkLst>
            <pc:docMk/>
            <pc:sldMk cId="4183136805" sldId="490"/>
            <ac:spMk id="14" creationId="{825E3779-801E-4759-A5BF-FC0E212DA558}"/>
          </ac:spMkLst>
        </pc:spChg>
        <pc:spChg chg="add mod">
          <ac:chgData name="Siniša ᵀᴴᴱ ᴼᴿᴵᴳᴵᴻᴬᴸ Wolfenstein" userId="215f646470bc261a" providerId="LiveId" clId="{5BFBD172-CB60-406F-BB96-F64C8F4EE7E5}" dt="2021-03-06T08:31:20.071" v="13464" actId="20577"/>
          <ac:spMkLst>
            <pc:docMk/>
            <pc:sldMk cId="4183136805" sldId="490"/>
            <ac:spMk id="14" creationId="{FEB6A508-4844-4AC0-A53D-293155978F2A}"/>
          </ac:spMkLst>
        </pc:spChg>
        <pc:spChg chg="add mod">
          <ac:chgData name="Siniša ᵀᴴᴱ ᴼᴿᴵᴳᴵᴻᴬᴸ Wolfenstein" userId="215f646470bc261a" providerId="LiveId" clId="{5BFBD172-CB60-406F-BB96-F64C8F4EE7E5}" dt="2021-03-06T08:31:29.778" v="13478" actId="20577"/>
          <ac:spMkLst>
            <pc:docMk/>
            <pc:sldMk cId="4183136805" sldId="490"/>
            <ac:spMk id="15" creationId="{0C87D006-7DF0-4B7A-A8D1-565AED518D1E}"/>
          </ac:spMkLst>
        </pc:spChg>
        <pc:spChg chg="del">
          <ac:chgData name="Siniša ᵀᴴᴱ ᴼᴿᴵᴳᴵᴻᴬᴸ Wolfenstein" userId="215f646470bc261a" providerId="LiveId" clId="{5BFBD172-CB60-406F-BB96-F64C8F4EE7E5}" dt="2021-02-19T11:34:17.164" v="9827" actId="478"/>
          <ac:spMkLst>
            <pc:docMk/>
            <pc:sldMk cId="4183136805" sldId="490"/>
            <ac:spMk id="15" creationId="{C19A6F98-85B7-4E34-84F8-26F3762595D9}"/>
          </ac:spMkLst>
        </pc:spChg>
        <pc:spChg chg="add mod">
          <ac:chgData name="Siniša ᵀᴴᴱ ᴼᴿᴵᴳᴵᴻᴬᴸ Wolfenstein" userId="215f646470bc261a" providerId="LiveId" clId="{5BFBD172-CB60-406F-BB96-F64C8F4EE7E5}" dt="2021-03-06T08:31:48.909" v="13495" actId="20577"/>
          <ac:spMkLst>
            <pc:docMk/>
            <pc:sldMk cId="4183136805" sldId="490"/>
            <ac:spMk id="16" creationId="{AF59FC01-8064-4EC7-9E2F-1919F7BCC715}"/>
          </ac:spMkLst>
        </pc:spChg>
        <pc:spChg chg="add mod">
          <ac:chgData name="Siniša ᵀᴴᴱ ᴼᴿᴵᴳᴵᴻᴬᴸ Wolfenstein" userId="215f646470bc261a" providerId="LiveId" clId="{5BFBD172-CB60-406F-BB96-F64C8F4EE7E5}" dt="2021-03-06T08:31:58.198" v="13496"/>
          <ac:spMkLst>
            <pc:docMk/>
            <pc:sldMk cId="4183136805" sldId="490"/>
            <ac:spMk id="17" creationId="{293E7410-74A3-4980-A489-5B68DD79D18D}"/>
          </ac:spMkLst>
        </pc:spChg>
        <pc:spChg chg="add mod">
          <ac:chgData name="Siniša ᵀᴴᴱ ᴼᴿᴵᴳᴵᴻᴬᴸ Wolfenstein" userId="215f646470bc261a" providerId="LiveId" clId="{5BFBD172-CB60-406F-BB96-F64C8F4EE7E5}" dt="2021-03-06T08:32:03.404" v="13508" actId="20577"/>
          <ac:spMkLst>
            <pc:docMk/>
            <pc:sldMk cId="4183136805" sldId="490"/>
            <ac:spMk id="18" creationId="{64E788D9-9A58-4BBF-AE33-99F203292286}"/>
          </ac:spMkLst>
        </pc:spChg>
        <pc:spChg chg="add mod">
          <ac:chgData name="Siniša ᵀᴴᴱ ᴼᴿᴵᴳᴵᴻᴬᴸ Wolfenstein" userId="215f646470bc261a" providerId="LiveId" clId="{5BFBD172-CB60-406F-BB96-F64C8F4EE7E5}" dt="2021-03-06T08:32:38.021" v="13513" actId="20577"/>
          <ac:spMkLst>
            <pc:docMk/>
            <pc:sldMk cId="4183136805" sldId="490"/>
            <ac:spMk id="19" creationId="{303A401E-BD54-452A-90F9-08021FDD191A}"/>
          </ac:spMkLst>
        </pc:spChg>
        <pc:picChg chg="mod">
          <ac:chgData name="Siniša ᵀᴴᴱ ᴼᴿᴵᴳᴵᴻᴬᴸ Wolfenstein" userId="215f646470bc261a" providerId="LiveId" clId="{5BFBD172-CB60-406F-BB96-F64C8F4EE7E5}" dt="2021-03-06T08:20:38.079" v="13163" actId="14826"/>
          <ac:picMkLst>
            <pc:docMk/>
            <pc:sldMk cId="4183136805" sldId="490"/>
            <ac:picMk id="2" creationId="{4BC4FEC6-B234-4A3E-A194-3CA02FB89D98}"/>
          </ac:picMkLst>
        </pc:picChg>
        <pc:picChg chg="mod">
          <ac:chgData name="Siniša ᵀᴴᴱ ᴼᴿᴵᴳᴵᴻᴬᴸ Wolfenstein" userId="215f646470bc261a" providerId="LiveId" clId="{5BFBD172-CB60-406F-BB96-F64C8F4EE7E5}" dt="2021-03-06T08:26:13.893" v="13345" actId="1038"/>
          <ac:picMkLst>
            <pc:docMk/>
            <pc:sldMk cId="4183136805" sldId="490"/>
            <ac:picMk id="3" creationId="{A28935E5-DB7F-48EB-AD70-57EC8FA792E6}"/>
          </ac:picMkLst>
        </pc:picChg>
        <pc:picChg chg="add mod">
          <ac:chgData name="Siniša ᵀᴴᴱ ᴼᴿᴵᴳᴵᴻᴬᴸ Wolfenstein" userId="215f646470bc261a" providerId="LiveId" clId="{5BFBD172-CB60-406F-BB96-F64C8F4EE7E5}" dt="2021-03-06T08:25:58.121" v="13320" actId="1076"/>
          <ac:picMkLst>
            <pc:docMk/>
            <pc:sldMk cId="4183136805" sldId="490"/>
            <ac:picMk id="4" creationId="{0F22BACE-4CE6-41AD-9BE3-F05A5A9C7948}"/>
          </ac:picMkLst>
        </pc:picChg>
      </pc:sldChg>
      <pc:sldChg chg="addSp modSp add del modAnim">
        <pc:chgData name="Siniša ᵀᴴᴱ ᴼᴿᴵᴳᴵᴻᴬᴸ Wolfenstein" userId="215f646470bc261a" providerId="LiveId" clId="{5BFBD172-CB60-406F-BB96-F64C8F4EE7E5}" dt="2021-03-06T08:49:24.811" v="13897" actId="2696"/>
        <pc:sldMkLst>
          <pc:docMk/>
          <pc:sldMk cId="3330061528" sldId="492"/>
        </pc:sldMkLst>
        <pc:spChg chg="mod">
          <ac:chgData name="Siniša ᵀᴴᴱ ᴼᴿᴵᴳᴵᴻᴬᴸ Wolfenstein" userId="215f646470bc261a" providerId="LiveId" clId="{5BFBD172-CB60-406F-BB96-F64C8F4EE7E5}" dt="2021-02-27T12:36:06.961" v="10872" actId="1076"/>
          <ac:spMkLst>
            <pc:docMk/>
            <pc:sldMk cId="3330061528" sldId="492"/>
            <ac:spMk id="11" creationId="{6F9CE73E-9C7D-4D31-B1C0-2FFD9506C888}"/>
          </ac:spMkLst>
        </pc:spChg>
        <pc:picChg chg="mod">
          <ac:chgData name="Siniša ᵀᴴᴱ ᴼᴿᴵᴳᴵᴻᴬᴸ Wolfenstein" userId="215f646470bc261a" providerId="LiveId" clId="{5BFBD172-CB60-406F-BB96-F64C8F4EE7E5}" dt="2021-02-27T12:35:34.247" v="10812" actId="1076"/>
          <ac:picMkLst>
            <pc:docMk/>
            <pc:sldMk cId="3330061528" sldId="492"/>
            <ac:picMk id="3" creationId="{A28935E5-DB7F-48EB-AD70-57EC8FA792E6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7:56.783" v="10936" actId="1076"/>
          <ac:picMkLst>
            <pc:docMk/>
            <pc:sldMk cId="3330061528" sldId="492"/>
            <ac:picMk id="5" creationId="{FAD314E0-327B-4012-9F93-1AE523D45597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8:03.425" v="10942" actId="1037"/>
          <ac:picMkLst>
            <pc:docMk/>
            <pc:sldMk cId="3330061528" sldId="492"/>
            <ac:picMk id="6" creationId="{0616A0F5-32E9-4E80-B75A-A2F3F1BCDE64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8:10.755" v="10946" actId="1076"/>
          <ac:picMkLst>
            <pc:docMk/>
            <pc:sldMk cId="3330061528" sldId="492"/>
            <ac:picMk id="7" creationId="{A406CB19-4BC6-46E9-A4BB-CB5ED3C046A2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8:20.419" v="10949" actId="14100"/>
          <ac:picMkLst>
            <pc:docMk/>
            <pc:sldMk cId="3330061528" sldId="492"/>
            <ac:picMk id="8" creationId="{5E9B16A4-1021-4F21-827C-1DA4C5BAA813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8:33.915" v="10953" actId="1076"/>
          <ac:picMkLst>
            <pc:docMk/>
            <pc:sldMk cId="3330061528" sldId="492"/>
            <ac:picMk id="9" creationId="{14D7EE0F-96F1-404F-B56E-5E515B13F4C2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8:41.361" v="10957" actId="14100"/>
          <ac:picMkLst>
            <pc:docMk/>
            <pc:sldMk cId="3330061528" sldId="492"/>
            <ac:picMk id="10" creationId="{E66B5ABA-9249-45D0-A86E-4A8173D8ED07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8:52.431" v="10961" actId="1076"/>
          <ac:picMkLst>
            <pc:docMk/>
            <pc:sldMk cId="3330061528" sldId="492"/>
            <ac:picMk id="12" creationId="{98C9DA9D-F620-477E-9211-C1F1BD9A3C14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8:58.029" v="10964" actId="1076"/>
          <ac:picMkLst>
            <pc:docMk/>
            <pc:sldMk cId="3330061528" sldId="492"/>
            <ac:picMk id="13" creationId="{ECE330EB-3CA0-4944-A129-0D246E375A8F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9:08.247" v="10969" actId="1076"/>
          <ac:picMkLst>
            <pc:docMk/>
            <pc:sldMk cId="3330061528" sldId="492"/>
            <ac:picMk id="14" creationId="{0D46F0E3-40C8-44F2-A79C-ED41741360EA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9:25.913" v="10974" actId="14100"/>
          <ac:picMkLst>
            <pc:docMk/>
            <pc:sldMk cId="3330061528" sldId="492"/>
            <ac:picMk id="15" creationId="{D29FAC42-F2F0-4877-B8CE-85E2F4809814}"/>
          </ac:picMkLst>
        </pc:picChg>
      </pc:sldChg>
      <pc:sldChg chg="addSp delSp modSp add del modAnim">
        <pc:chgData name="Siniša ᵀᴴᴱ ᴼᴿᴵᴳᴵᴻᴬᴸ Wolfenstein" userId="215f646470bc261a" providerId="LiveId" clId="{5BFBD172-CB60-406F-BB96-F64C8F4EE7E5}" dt="2021-03-06T08:49:26.145" v="13898" actId="2696"/>
        <pc:sldMkLst>
          <pc:docMk/>
          <pc:sldMk cId="3678779715" sldId="493"/>
        </pc:sldMkLst>
        <pc:spChg chg="add mod">
          <ac:chgData name="Siniša ᵀᴴᴱ ᴼᴿᴵᴳᴵᴻᴬᴸ Wolfenstein" userId="215f646470bc261a" providerId="LiveId" clId="{5BFBD172-CB60-406F-BB96-F64C8F4EE7E5}" dt="2021-02-27T12:45:12.675" v="11127" actId="14100"/>
          <ac:spMkLst>
            <pc:docMk/>
            <pc:sldMk cId="3678779715" sldId="493"/>
            <ac:spMk id="9" creationId="{C784B694-1AE5-4751-A789-EFA2E5F6B1F4}"/>
          </ac:spMkLst>
        </pc:spChg>
        <pc:spChg chg="add mod">
          <ac:chgData name="Siniša ᵀᴴᴱ ᴼᴿᴵᴳᴵᴻᴬᴸ Wolfenstein" userId="215f646470bc261a" providerId="LiveId" clId="{5BFBD172-CB60-406F-BB96-F64C8F4EE7E5}" dt="2021-02-27T12:45:47.999" v="11135" actId="1076"/>
          <ac:spMkLst>
            <pc:docMk/>
            <pc:sldMk cId="3678779715" sldId="493"/>
            <ac:spMk id="10" creationId="{8BC4BA73-E74C-4619-A264-232FB6B0F99C}"/>
          </ac:spMkLst>
        </pc:spChg>
        <pc:spChg chg="mod">
          <ac:chgData name="Siniša ᵀᴴᴱ ᴼᴿᴵᴳᴵᴻᴬᴸ Wolfenstein" userId="215f646470bc261a" providerId="LiveId" clId="{5BFBD172-CB60-406F-BB96-F64C8F4EE7E5}" dt="2021-02-27T12:43:59.151" v="11107" actId="14100"/>
          <ac:spMkLst>
            <pc:docMk/>
            <pc:sldMk cId="3678779715" sldId="493"/>
            <ac:spMk id="11" creationId="{6F9CE73E-9C7D-4D31-B1C0-2FFD9506C888}"/>
          </ac:spMkLst>
        </pc:spChg>
        <pc:picChg chg="mod">
          <ac:chgData name="Siniša ᵀᴴᴱ ᴼᴿᴵᴳᴵᴻᴬᴸ Wolfenstein" userId="215f646470bc261a" providerId="LiveId" clId="{5BFBD172-CB60-406F-BB96-F64C8F4EE7E5}" dt="2021-02-27T12:40:41.842" v="10981" actId="14100"/>
          <ac:picMkLst>
            <pc:docMk/>
            <pc:sldMk cId="3678779715" sldId="493"/>
            <ac:picMk id="3" creationId="{A28935E5-DB7F-48EB-AD70-57EC8FA792E6}"/>
          </ac:picMkLst>
        </pc:picChg>
        <pc:picChg chg="add mod">
          <ac:chgData name="Siniša ᵀᴴᴱ ᴼᴿᴵᴳᴵᴻᴬᴸ Wolfenstein" userId="215f646470bc261a" providerId="LiveId" clId="{5BFBD172-CB60-406F-BB96-F64C8F4EE7E5}" dt="2021-02-27T12:43:20.898" v="11007" actId="1076"/>
          <ac:picMkLst>
            <pc:docMk/>
            <pc:sldMk cId="3678779715" sldId="493"/>
            <ac:picMk id="8" creationId="{7423D6D1-7996-4B1E-AF52-A3768583AA31}"/>
          </ac:picMkLst>
        </pc:picChg>
        <pc:picChg chg="add del mod">
          <ac:chgData name="Siniša ᵀᴴᴱ ᴼᴿᴵᴳᴵᴻᴬᴸ Wolfenstein" userId="215f646470bc261a" providerId="LiveId" clId="{5BFBD172-CB60-406F-BB96-F64C8F4EE7E5}" dt="2021-02-27T12:42:13.825" v="10996"/>
          <ac:picMkLst>
            <pc:docMk/>
            <pc:sldMk cId="3678779715" sldId="493"/>
            <ac:picMk id="1026" creationId="{AD91A2D0-9696-4577-8DC5-3064D418151C}"/>
          </ac:picMkLst>
        </pc:picChg>
        <pc:picChg chg="add del mod">
          <ac:chgData name="Siniša ᵀᴴᴱ ᴼᴿᴵᴳᴵᴻᴬᴸ Wolfenstein" userId="215f646470bc261a" providerId="LiveId" clId="{5BFBD172-CB60-406F-BB96-F64C8F4EE7E5}" dt="2021-02-27T12:43:12.436" v="11004" actId="478"/>
          <ac:picMkLst>
            <pc:docMk/>
            <pc:sldMk cId="3678779715" sldId="493"/>
            <ac:picMk id="1028" creationId="{71BFD423-06A5-49E2-8BC3-56478BF0805B}"/>
          </ac:picMkLst>
        </pc:picChg>
        <pc:picChg chg="add del">
          <ac:chgData name="Siniša ᵀᴴᴱ ᴼᴿᴵᴳᴵᴻᴬᴸ Wolfenstein" userId="215f646470bc261a" providerId="LiveId" clId="{5BFBD172-CB60-406F-BB96-F64C8F4EE7E5}" dt="2021-02-27T12:43:13.092" v="11005"/>
          <ac:picMkLst>
            <pc:docMk/>
            <pc:sldMk cId="3678779715" sldId="493"/>
            <ac:picMk id="1030" creationId="{443F62A5-ACEE-4908-BE5C-477801836E0A}"/>
          </ac:picMkLst>
        </pc:picChg>
      </pc:sldChg>
      <pc:sldChg chg="addSp modSp add del ord modAnim">
        <pc:chgData name="Siniša ᵀᴴᴱ ᴼᴿᴵᴳᴵᴻᴬᴸ Wolfenstein" userId="215f646470bc261a" providerId="LiveId" clId="{5BFBD172-CB60-406F-BB96-F64C8F4EE7E5}" dt="2021-03-06T08:49:27.115" v="13899" actId="2696"/>
        <pc:sldMkLst>
          <pc:docMk/>
          <pc:sldMk cId="3593069567" sldId="494"/>
        </pc:sldMkLst>
        <pc:spChg chg="add mod">
          <ac:chgData name="Siniša ᵀᴴᴱ ᴼᴿᴵᴳᴵᴻᴬᴸ Wolfenstein" userId="215f646470bc261a" providerId="LiveId" clId="{5BFBD172-CB60-406F-BB96-F64C8F4EE7E5}" dt="2021-02-27T12:56:29.402" v="11751" actId="14100"/>
          <ac:spMkLst>
            <pc:docMk/>
            <pc:sldMk cId="3593069567" sldId="494"/>
            <ac:spMk id="5" creationId="{8143B7E0-2806-4B92-B708-0B6C7FE1624B}"/>
          </ac:spMkLst>
        </pc:spChg>
        <pc:spChg chg="mod">
          <ac:chgData name="Siniša ᵀᴴᴱ ᴼᴿᴵᴳᴵᴻᴬᴸ Wolfenstein" userId="215f646470bc261a" providerId="LiveId" clId="{5BFBD172-CB60-406F-BB96-F64C8F4EE7E5}" dt="2021-02-27T12:55:27.222" v="11660" actId="14100"/>
          <ac:spMkLst>
            <pc:docMk/>
            <pc:sldMk cId="3593069567" sldId="494"/>
            <ac:spMk id="11" creationId="{6F9CE73E-9C7D-4D31-B1C0-2FFD9506C888}"/>
          </ac:spMkLst>
        </pc:spChg>
        <pc:picChg chg="mod">
          <ac:chgData name="Siniša ᵀᴴᴱ ᴼᴿᴵᴳᴵᴻᴬᴸ Wolfenstein" userId="215f646470bc261a" providerId="LiveId" clId="{5BFBD172-CB60-406F-BB96-F64C8F4EE7E5}" dt="2021-02-27T12:55:05.029" v="11647" actId="1076"/>
          <ac:picMkLst>
            <pc:docMk/>
            <pc:sldMk cId="3593069567" sldId="494"/>
            <ac:picMk id="3" creationId="{A28935E5-DB7F-48EB-AD70-57EC8FA792E6}"/>
          </ac:picMkLst>
        </pc:picChg>
      </pc:sldChg>
      <pc:sldChg chg="addSp delSp modSp add delAnim modAnim">
        <pc:chgData name="Siniša ᵀᴴᴱ ᴼᴿᴵᴳᴵᴻᴬᴸ Wolfenstein" userId="215f646470bc261a" providerId="LiveId" clId="{5BFBD172-CB60-406F-BB96-F64C8F4EE7E5}" dt="2021-03-06T09:05:05.658" v="14259"/>
        <pc:sldMkLst>
          <pc:docMk/>
          <pc:sldMk cId="1573558832" sldId="495"/>
        </pc:sldMkLst>
        <pc:spChg chg="mod">
          <ac:chgData name="Siniša ᵀᴴᴱ ᴼᴿᴵᴳᴵᴻᴬᴸ Wolfenstein" userId="215f646470bc261a" providerId="LiveId" clId="{5BFBD172-CB60-406F-BB96-F64C8F4EE7E5}" dt="2021-03-06T08:54:52.147" v="14077" actId="20577"/>
          <ac:spMkLst>
            <pc:docMk/>
            <pc:sldMk cId="1573558832" sldId="495"/>
            <ac:spMk id="6" creationId="{010AB125-9086-4261-98B4-FC5A0801347C}"/>
          </ac:spMkLst>
        </pc:spChg>
        <pc:spChg chg="del">
          <ac:chgData name="Siniša ᵀᴴᴱ ᴼᴿᴵᴳᴵᴻᴬᴸ Wolfenstein" userId="215f646470bc261a" providerId="LiveId" clId="{5BFBD172-CB60-406F-BB96-F64C8F4EE7E5}" dt="2021-02-27T13:00:34.910" v="11759" actId="478"/>
          <ac:spMkLst>
            <pc:docMk/>
            <pc:sldMk cId="1573558832" sldId="495"/>
            <ac:spMk id="7" creationId="{0256D9EB-C20B-45FA-9F3D-124012366C9E}"/>
          </ac:spMkLst>
        </pc:spChg>
        <pc:spChg chg="mod">
          <ac:chgData name="Siniša ᵀᴴᴱ ᴼᴿᴵᴳᴵᴻᴬᴸ Wolfenstein" userId="215f646470bc261a" providerId="LiveId" clId="{5BFBD172-CB60-406F-BB96-F64C8F4EE7E5}" dt="2021-03-06T09:04:09.411" v="14254" actId="20577"/>
          <ac:spMkLst>
            <pc:docMk/>
            <pc:sldMk cId="1573558832" sldId="495"/>
            <ac:spMk id="8" creationId="{5D75EBE1-F498-4911-8086-B8DA30C37CA4}"/>
          </ac:spMkLst>
        </pc:spChg>
        <pc:spChg chg="mod">
          <ac:chgData name="Siniša ᵀᴴᴱ ᴼᴿᴵᴳᴵᴻᴬᴸ Wolfenstein" userId="215f646470bc261a" providerId="LiveId" clId="{5BFBD172-CB60-406F-BB96-F64C8F4EE7E5}" dt="2021-03-06T09:04:14.483" v="14255"/>
          <ac:spMkLst>
            <pc:docMk/>
            <pc:sldMk cId="1573558832" sldId="495"/>
            <ac:spMk id="9" creationId="{04AC9734-10B1-4507-9882-D24F89E59F2F}"/>
          </ac:spMkLst>
        </pc:spChg>
        <pc:spChg chg="mod">
          <ac:chgData name="Siniša ᵀᴴᴱ ᴼᴿᴵᴳᴵᴻᴬᴸ Wolfenstein" userId="215f646470bc261a" providerId="LiveId" clId="{5BFBD172-CB60-406F-BB96-F64C8F4EE7E5}" dt="2021-03-06T09:04:25.023" v="14256"/>
          <ac:spMkLst>
            <pc:docMk/>
            <pc:sldMk cId="1573558832" sldId="495"/>
            <ac:spMk id="10" creationId="{FE6B7108-961B-457D-B396-876F4C81A0B8}"/>
          </ac:spMkLst>
        </pc:spChg>
        <pc:spChg chg="add mod">
          <ac:chgData name="Siniša ᵀᴴᴱ ᴼᴿᴵᴳᴵᴻᴬᴸ Wolfenstein" userId="215f646470bc261a" providerId="LiveId" clId="{5BFBD172-CB60-406F-BB96-F64C8F4EE7E5}" dt="2021-03-06T09:04:44.135" v="14257"/>
          <ac:spMkLst>
            <pc:docMk/>
            <pc:sldMk cId="1573558832" sldId="495"/>
            <ac:spMk id="11" creationId="{24C52C58-CF81-421E-8646-AD41C545E709}"/>
          </ac:spMkLst>
        </pc:spChg>
        <pc:spChg chg="del mod">
          <ac:chgData name="Siniša ᵀᴴᴱ ᴼᴿᴵᴳᴵᴻᴬᴸ Wolfenstein" userId="215f646470bc261a" providerId="LiveId" clId="{5BFBD172-CB60-406F-BB96-F64C8F4EE7E5}" dt="2021-02-27T13:08:49.062" v="11968" actId="478"/>
          <ac:spMkLst>
            <pc:docMk/>
            <pc:sldMk cId="1573558832" sldId="495"/>
            <ac:spMk id="11" creationId="{FB791871-0E05-4131-AF8C-790F797B5DFA}"/>
          </ac:spMkLst>
        </pc:spChg>
        <pc:spChg chg="del">
          <ac:chgData name="Siniša ᵀᴴᴱ ᴼᴿᴵᴳᴵᴻᴬᴸ Wolfenstein" userId="215f646470bc261a" providerId="LiveId" clId="{5BFBD172-CB60-406F-BB96-F64C8F4EE7E5}" dt="2021-02-27T13:08:50.952" v="11969" actId="478"/>
          <ac:spMkLst>
            <pc:docMk/>
            <pc:sldMk cId="1573558832" sldId="495"/>
            <ac:spMk id="12" creationId="{882051FA-57B7-4A62-A343-71744C04E752}"/>
          </ac:spMkLst>
        </pc:spChg>
        <pc:spChg chg="add mod">
          <ac:chgData name="Siniša ᵀᴴᴱ ᴼᴿᴵᴳᴵᴻᴬᴸ Wolfenstein" userId="215f646470bc261a" providerId="LiveId" clId="{5BFBD172-CB60-406F-BB96-F64C8F4EE7E5}" dt="2021-03-06T09:04:53.905" v="14258"/>
          <ac:spMkLst>
            <pc:docMk/>
            <pc:sldMk cId="1573558832" sldId="495"/>
            <ac:spMk id="12" creationId="{8E337501-F3AB-4351-9289-1CABA8E7CFBD}"/>
          </ac:spMkLst>
        </pc:spChg>
        <pc:spChg chg="add mod">
          <ac:chgData name="Siniša ᵀᴴᴱ ᴼᴿᴵᴳᴵᴻᴬᴸ Wolfenstein" userId="215f646470bc261a" providerId="LiveId" clId="{5BFBD172-CB60-406F-BB96-F64C8F4EE7E5}" dt="2021-03-06T09:05:05.658" v="14259"/>
          <ac:spMkLst>
            <pc:docMk/>
            <pc:sldMk cId="1573558832" sldId="495"/>
            <ac:spMk id="13" creationId="{FD780D9F-4501-44B7-8FE7-96EB14D4DA78}"/>
          </ac:spMkLst>
        </pc:spChg>
        <pc:picChg chg="mod">
          <ac:chgData name="Siniša ᵀᴴᴱ ᴼᴿᴵᴳᴵᴻᴬᴸ Wolfenstein" userId="215f646470bc261a" providerId="LiveId" clId="{5BFBD172-CB60-406F-BB96-F64C8F4EE7E5}" dt="2021-03-06T08:53:38.962" v="13969" actId="1076"/>
          <ac:picMkLst>
            <pc:docMk/>
            <pc:sldMk cId="1573558832" sldId="495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5BFBD172-CB60-406F-BB96-F64C8F4EE7E5}" dt="2021-03-06T08:49:35.408" v="13901" actId="14826"/>
          <ac:picMkLst>
            <pc:docMk/>
            <pc:sldMk cId="1573558832" sldId="495"/>
            <ac:picMk id="4" creationId="{1B2619D9-4F98-4A11-8FFE-57C7EB1F529A}"/>
          </ac:picMkLst>
        </pc:picChg>
      </pc:sldChg>
      <pc:sldChg chg="addSp modSp add del modAnim">
        <pc:chgData name="Siniša ᵀᴴᴱ ᴼᴿᴵᴳᴵᴻᴬᴸ Wolfenstein" userId="215f646470bc261a" providerId="LiveId" clId="{5BFBD172-CB60-406F-BB96-F64C8F4EE7E5}" dt="2021-03-06T08:49:38.795" v="13902" actId="2696"/>
        <pc:sldMkLst>
          <pc:docMk/>
          <pc:sldMk cId="463136782" sldId="496"/>
        </pc:sldMkLst>
        <pc:spChg chg="add mod">
          <ac:chgData name="Siniša ᵀᴴᴱ ᴼᴿᴵᴳᴵᴻᴬᴸ Wolfenstein" userId="215f646470bc261a" providerId="LiveId" clId="{5BFBD172-CB60-406F-BB96-F64C8F4EE7E5}" dt="2021-02-27T13:13:45.993" v="12276" actId="20577"/>
          <ac:spMkLst>
            <pc:docMk/>
            <pc:sldMk cId="463136782" sldId="496"/>
            <ac:spMk id="6" creationId="{72827B38-1002-42D7-847D-46A3E9CF5330}"/>
          </ac:spMkLst>
        </pc:spChg>
        <pc:spChg chg="add mod">
          <ac:chgData name="Siniša ᵀᴴᴱ ᴼᴿᴵᴳᴵᴻᴬᴸ Wolfenstein" userId="215f646470bc261a" providerId="LiveId" clId="{5BFBD172-CB60-406F-BB96-F64C8F4EE7E5}" dt="2021-02-27T13:14:29.632" v="12292" actId="1035"/>
          <ac:spMkLst>
            <pc:docMk/>
            <pc:sldMk cId="463136782" sldId="496"/>
            <ac:spMk id="7" creationId="{40591DDC-0436-49D4-B2FF-E56120EB9DD2}"/>
          </ac:spMkLst>
        </pc:spChg>
        <pc:spChg chg="mod">
          <ac:chgData name="Siniša ᵀᴴᴱ ᴼᴿᴵᴳᴵᴻᴬᴸ Wolfenstein" userId="215f646470bc261a" providerId="LiveId" clId="{5BFBD172-CB60-406F-BB96-F64C8F4EE7E5}" dt="2021-02-27T13:10:27.865" v="12075" actId="20577"/>
          <ac:spMkLst>
            <pc:docMk/>
            <pc:sldMk cId="463136782" sldId="496"/>
            <ac:spMk id="8" creationId="{D48593FF-D835-47C2-BC10-D8E8DDD1FCBF}"/>
          </ac:spMkLst>
        </pc:spChg>
        <pc:spChg chg="mod">
          <ac:chgData name="Siniša ᵀᴴᴱ ᴼᴿᴵᴳᴵᴻᴬᴸ Wolfenstein" userId="215f646470bc261a" providerId="LiveId" clId="{5BFBD172-CB60-406F-BB96-F64C8F4EE7E5}" dt="2021-02-27T13:12:51.634" v="12263" actId="1076"/>
          <ac:spMkLst>
            <pc:docMk/>
            <pc:sldMk cId="463136782" sldId="496"/>
            <ac:spMk id="11" creationId="{6F9CE73E-9C7D-4D31-B1C0-2FFD9506C888}"/>
          </ac:spMkLst>
        </pc:spChg>
        <pc:picChg chg="mod">
          <ac:chgData name="Siniša ᵀᴴᴱ ᴼᴿᴵᴳᴵᴻᴬᴸ Wolfenstein" userId="215f646470bc261a" providerId="LiveId" clId="{5BFBD172-CB60-406F-BB96-F64C8F4EE7E5}" dt="2021-02-27T13:10:54.075" v="12076" actId="14826"/>
          <ac:picMkLst>
            <pc:docMk/>
            <pc:sldMk cId="463136782" sldId="496"/>
            <ac:picMk id="2" creationId="{4BC4FEC6-B234-4A3E-A194-3CA02FB89D98}"/>
          </ac:picMkLst>
        </pc:picChg>
        <pc:picChg chg="mod">
          <ac:chgData name="Siniša ᵀᴴᴱ ᴼᴿᴵᴳᴵᴻᴬᴸ Wolfenstein" userId="215f646470bc261a" providerId="LiveId" clId="{5BFBD172-CB60-406F-BB96-F64C8F4EE7E5}" dt="2021-02-27T13:12:54.197" v="12264" actId="1076"/>
          <ac:picMkLst>
            <pc:docMk/>
            <pc:sldMk cId="463136782" sldId="496"/>
            <ac:picMk id="3" creationId="{A28935E5-DB7F-48EB-AD70-57EC8FA792E6}"/>
          </ac:picMkLst>
        </pc:picChg>
      </pc:sldChg>
      <pc:sldChg chg="addSp delSp modSp add del delAnim modAnim">
        <pc:chgData name="Siniša ᵀᴴᴱ ᴼᴿᴵᴳᴵᴻᴬᴸ Wolfenstein" userId="215f646470bc261a" providerId="LiveId" clId="{5BFBD172-CB60-406F-BB96-F64C8F4EE7E5}" dt="2021-03-06T08:49:40.532" v="13903" actId="2696"/>
        <pc:sldMkLst>
          <pc:docMk/>
          <pc:sldMk cId="891964435" sldId="497"/>
        </pc:sldMkLst>
        <pc:spChg chg="mod">
          <ac:chgData name="Siniša ᵀᴴᴱ ᴼᴿᴵᴳᴵᴻᴬᴸ Wolfenstein" userId="215f646470bc261a" providerId="LiveId" clId="{5BFBD172-CB60-406F-BB96-F64C8F4EE7E5}" dt="2021-02-27T13:18:56.378" v="12364" actId="20577"/>
          <ac:spMkLst>
            <pc:docMk/>
            <pc:sldMk cId="891964435" sldId="497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FBD172-CB60-406F-BB96-F64C8F4EE7E5}" dt="2021-02-27T13:17:41.080" v="12296" actId="20577"/>
          <ac:spMkLst>
            <pc:docMk/>
            <pc:sldMk cId="891964435" sldId="497"/>
            <ac:spMk id="7" creationId="{0256D9EB-C20B-45FA-9F3D-124012366C9E}"/>
          </ac:spMkLst>
        </pc:spChg>
        <pc:spChg chg="mod">
          <ac:chgData name="Siniša ᵀᴴᴱ ᴼᴿᴵᴳᴵᴻᴬᴸ Wolfenstein" userId="215f646470bc261a" providerId="LiveId" clId="{5BFBD172-CB60-406F-BB96-F64C8F4EE7E5}" dt="2021-02-27T13:19:43.023" v="12373" actId="20577"/>
          <ac:spMkLst>
            <pc:docMk/>
            <pc:sldMk cId="891964435" sldId="497"/>
            <ac:spMk id="8" creationId="{5D75EBE1-F498-4911-8086-B8DA30C37CA4}"/>
          </ac:spMkLst>
        </pc:spChg>
        <pc:spChg chg="del">
          <ac:chgData name="Siniša ᵀᴴᴱ ᴼᴿᴵᴳᴵᴻᴬᴸ Wolfenstein" userId="215f646470bc261a" providerId="LiveId" clId="{5BFBD172-CB60-406F-BB96-F64C8F4EE7E5}" dt="2021-02-27T13:19:59.749" v="12378" actId="478"/>
          <ac:spMkLst>
            <pc:docMk/>
            <pc:sldMk cId="891964435" sldId="497"/>
            <ac:spMk id="9" creationId="{04AC9734-10B1-4507-9882-D24F89E59F2F}"/>
          </ac:spMkLst>
        </pc:spChg>
        <pc:spChg chg="add mod">
          <ac:chgData name="Siniša ᵀᴴᴱ ᴼᴿᴵᴳᴵᴻᴬᴸ Wolfenstein" userId="215f646470bc261a" providerId="LiveId" clId="{5BFBD172-CB60-406F-BB96-F64C8F4EE7E5}" dt="2021-02-27T13:19:57.324" v="12377" actId="1076"/>
          <ac:spMkLst>
            <pc:docMk/>
            <pc:sldMk cId="891964435" sldId="497"/>
            <ac:spMk id="11" creationId="{6AEF989B-4B72-4F11-8728-C7F216E34039}"/>
          </ac:spMkLst>
        </pc:spChg>
        <pc:spChg chg="add mod">
          <ac:chgData name="Siniša ᵀᴴᴱ ᴼᴿᴵᴳᴵᴻᴬᴸ Wolfenstein" userId="215f646470bc261a" providerId="LiveId" clId="{5BFBD172-CB60-406F-BB96-F64C8F4EE7E5}" dt="2021-02-27T13:20:16.703" v="12387" actId="20577"/>
          <ac:spMkLst>
            <pc:docMk/>
            <pc:sldMk cId="891964435" sldId="497"/>
            <ac:spMk id="12" creationId="{46C22FC4-5E5D-4C84-878B-9D84291AAF41}"/>
          </ac:spMkLst>
        </pc:spChg>
        <pc:spChg chg="add mod">
          <ac:chgData name="Siniša ᵀᴴᴱ ᴼᴿᴵᴳᴵᴻᴬᴸ Wolfenstein" userId="215f646470bc261a" providerId="LiveId" clId="{5BFBD172-CB60-406F-BB96-F64C8F4EE7E5}" dt="2021-02-27T13:20:20.241" v="12392" actId="20577"/>
          <ac:spMkLst>
            <pc:docMk/>
            <pc:sldMk cId="891964435" sldId="497"/>
            <ac:spMk id="13" creationId="{9EE4BB5F-103D-4478-B82B-CC3D6331F69F}"/>
          </ac:spMkLst>
        </pc:spChg>
        <pc:picChg chg="mod">
          <ac:chgData name="Siniša ᵀᴴᴱ ᴼᴿᴵᴳᴵᴻᴬᴸ Wolfenstein" userId="215f646470bc261a" providerId="LiveId" clId="{5BFBD172-CB60-406F-BB96-F64C8F4EE7E5}" dt="2021-02-27T13:18:22.563" v="12301" actId="14100"/>
          <ac:picMkLst>
            <pc:docMk/>
            <pc:sldMk cId="891964435" sldId="497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5BFBD172-CB60-406F-BB96-F64C8F4EE7E5}" dt="2021-02-27T13:17:49.216" v="12297" actId="14826"/>
          <ac:picMkLst>
            <pc:docMk/>
            <pc:sldMk cId="891964435" sldId="497"/>
            <ac:picMk id="4" creationId="{1B2619D9-4F98-4A11-8FFE-57C7EB1F529A}"/>
          </ac:picMkLst>
        </pc:picChg>
        <pc:picChg chg="add del">
          <ac:chgData name="Siniša ᵀᴴᴱ ᴼᴿᴵᴳᴵᴻᴬᴸ Wolfenstein" userId="215f646470bc261a" providerId="LiveId" clId="{5BFBD172-CB60-406F-BB96-F64C8F4EE7E5}" dt="2021-02-27T13:19:50.006" v="12375"/>
          <ac:picMkLst>
            <pc:docMk/>
            <pc:sldMk cId="891964435" sldId="497"/>
            <ac:picMk id="10" creationId="{C675434F-37D7-451E-B9F6-96E7755C11A0}"/>
          </ac:picMkLst>
        </pc:picChg>
      </pc:sldChg>
      <pc:sldChg chg="delSp modSp add del delAnim modAnim">
        <pc:chgData name="Siniša ᵀᴴᴱ ᴼᴿᴵᴳᴵᴻᴬᴸ Wolfenstein" userId="215f646470bc261a" providerId="LiveId" clId="{5BFBD172-CB60-406F-BB96-F64C8F4EE7E5}" dt="2021-03-06T08:49:41.294" v="13904" actId="2696"/>
        <pc:sldMkLst>
          <pc:docMk/>
          <pc:sldMk cId="848592295" sldId="498"/>
        </pc:sldMkLst>
        <pc:spChg chg="del">
          <ac:chgData name="Siniša ᵀᴴᴱ ᴼᴿᴵᴳᴵᴻᴬᴸ Wolfenstein" userId="215f646470bc261a" providerId="LiveId" clId="{5BFBD172-CB60-406F-BB96-F64C8F4EE7E5}" dt="2021-02-27T13:21:12.035" v="12398" actId="478"/>
          <ac:spMkLst>
            <pc:docMk/>
            <pc:sldMk cId="848592295" sldId="498"/>
            <ac:spMk id="6" creationId="{72827B38-1002-42D7-847D-46A3E9CF5330}"/>
          </ac:spMkLst>
        </pc:spChg>
        <pc:spChg chg="del">
          <ac:chgData name="Siniša ᵀᴴᴱ ᴼᴿᴵᴳᴵᴻᴬᴸ Wolfenstein" userId="215f646470bc261a" providerId="LiveId" clId="{5BFBD172-CB60-406F-BB96-F64C8F4EE7E5}" dt="2021-02-27T13:21:09.928" v="12397" actId="478"/>
          <ac:spMkLst>
            <pc:docMk/>
            <pc:sldMk cId="848592295" sldId="498"/>
            <ac:spMk id="7" creationId="{40591DDC-0436-49D4-B2FF-E56120EB9DD2}"/>
          </ac:spMkLst>
        </pc:spChg>
        <pc:spChg chg="mod">
          <ac:chgData name="Siniša ᵀᴴᴱ ᴼᴿᴵᴳᴵᴻᴬᴸ Wolfenstein" userId="215f646470bc261a" providerId="LiveId" clId="{5BFBD172-CB60-406F-BB96-F64C8F4EE7E5}" dt="2021-02-27T13:22:24.218" v="12430" actId="20577"/>
          <ac:spMkLst>
            <pc:docMk/>
            <pc:sldMk cId="848592295" sldId="498"/>
            <ac:spMk id="11" creationId="{6F9CE73E-9C7D-4D31-B1C0-2FFD9506C888}"/>
          </ac:spMkLst>
        </pc:spChg>
        <pc:picChg chg="mod">
          <ac:chgData name="Siniša ᵀᴴᴱ ᴼᴿᴵᴳᴵᴻᴬᴸ Wolfenstein" userId="215f646470bc261a" providerId="LiveId" clId="{5BFBD172-CB60-406F-BB96-F64C8F4EE7E5}" dt="2021-02-27T13:22:34.289" v="12431" actId="1076"/>
          <ac:picMkLst>
            <pc:docMk/>
            <pc:sldMk cId="848592295" sldId="498"/>
            <ac:picMk id="3" creationId="{A28935E5-DB7F-48EB-AD70-57EC8FA792E6}"/>
          </ac:picMkLst>
        </pc:picChg>
      </pc:sldChg>
      <pc:sldChg chg="addSp delSp modSp add del addAnim delAnim modAnim">
        <pc:chgData name="Siniša ᵀᴴᴱ ᴼᴿᴵᴳᴵᴻᴬᴸ Wolfenstein" userId="215f646470bc261a" providerId="LiveId" clId="{5BFBD172-CB60-406F-BB96-F64C8F4EE7E5}" dt="2021-03-06T08:49:42.717" v="13905" actId="2696"/>
        <pc:sldMkLst>
          <pc:docMk/>
          <pc:sldMk cId="541267605" sldId="499"/>
        </pc:sldMkLst>
        <pc:spChg chg="del">
          <ac:chgData name="Siniša ᵀᴴᴱ ᴼᴿᴵᴳᴵᴻᴬᴸ Wolfenstein" userId="215f646470bc261a" providerId="LiveId" clId="{5BFBD172-CB60-406F-BB96-F64C8F4EE7E5}" dt="2021-02-27T13:23:09.988" v="12436" actId="478"/>
          <ac:spMkLst>
            <pc:docMk/>
            <pc:sldMk cId="541267605" sldId="499"/>
            <ac:spMk id="9" creationId="{C784B694-1AE5-4751-A789-EFA2E5F6B1F4}"/>
          </ac:spMkLst>
        </pc:spChg>
        <pc:spChg chg="del">
          <ac:chgData name="Siniša ᵀᴴᴱ ᴼᴿᴵᴳᴵᴻᴬᴸ Wolfenstein" userId="215f646470bc261a" providerId="LiveId" clId="{5BFBD172-CB60-406F-BB96-F64C8F4EE7E5}" dt="2021-02-27T13:23:11.469" v="12437" actId="478"/>
          <ac:spMkLst>
            <pc:docMk/>
            <pc:sldMk cId="541267605" sldId="499"/>
            <ac:spMk id="10" creationId="{8BC4BA73-E74C-4619-A264-232FB6B0F99C}"/>
          </ac:spMkLst>
        </pc:spChg>
        <pc:spChg chg="mod">
          <ac:chgData name="Siniša ᵀᴴᴱ ᴼᴿᴵᴳᴵᴻᴬᴸ Wolfenstein" userId="215f646470bc261a" providerId="LiveId" clId="{5BFBD172-CB60-406F-BB96-F64C8F4EE7E5}" dt="2021-02-27T13:25:30.757" v="12594" actId="14100"/>
          <ac:spMkLst>
            <pc:docMk/>
            <pc:sldMk cId="541267605" sldId="499"/>
            <ac:spMk id="11" creationId="{6F9CE73E-9C7D-4D31-B1C0-2FFD9506C888}"/>
          </ac:spMkLst>
        </pc:spChg>
        <pc:spChg chg="add mod">
          <ac:chgData name="Siniša ᵀᴴᴱ ᴼᴿᴵᴳᴵᴻᴬᴸ Wolfenstein" userId="215f646470bc261a" providerId="LiveId" clId="{5BFBD172-CB60-406F-BB96-F64C8F4EE7E5}" dt="2021-02-27T13:26:07.869" v="12606" actId="20577"/>
          <ac:spMkLst>
            <pc:docMk/>
            <pc:sldMk cId="541267605" sldId="499"/>
            <ac:spMk id="12" creationId="{E9CC691C-A865-4F3E-90BD-B80614A7695F}"/>
          </ac:spMkLst>
        </pc:spChg>
        <pc:picChg chg="mod">
          <ac:chgData name="Siniša ᵀᴴᴱ ᴼᴿᴵᴳᴵᴻᴬᴸ Wolfenstein" userId="215f646470bc261a" providerId="LiveId" clId="{5BFBD172-CB60-406F-BB96-F64C8F4EE7E5}" dt="2021-02-27T13:23:05.678" v="12435" actId="14826"/>
          <ac:picMkLst>
            <pc:docMk/>
            <pc:sldMk cId="541267605" sldId="499"/>
            <ac:picMk id="2" creationId="{4BC4FEC6-B234-4A3E-A194-3CA02FB89D98}"/>
          </ac:picMkLst>
        </pc:picChg>
        <pc:picChg chg="add del mod">
          <ac:chgData name="Siniša ᵀᴴᴱ ᴼᴿᴵᴳᴵᴻᴬᴸ Wolfenstein" userId="215f646470bc261a" providerId="LiveId" clId="{5BFBD172-CB60-406F-BB96-F64C8F4EE7E5}" dt="2021-02-27T13:25:38.567" v="12602" actId="1037"/>
          <ac:picMkLst>
            <pc:docMk/>
            <pc:sldMk cId="541267605" sldId="499"/>
            <ac:picMk id="3" creationId="{A28935E5-DB7F-48EB-AD70-57EC8FA792E6}"/>
          </ac:picMkLst>
        </pc:picChg>
        <pc:picChg chg="del">
          <ac:chgData name="Siniša ᵀᴴᴱ ᴼᴿᴵᴳᴵᴻᴬᴸ Wolfenstein" userId="215f646470bc261a" providerId="LiveId" clId="{5BFBD172-CB60-406F-BB96-F64C8F4EE7E5}" dt="2021-02-27T13:23:16.547" v="12441" actId="478"/>
          <ac:picMkLst>
            <pc:docMk/>
            <pc:sldMk cId="541267605" sldId="499"/>
            <ac:picMk id="8" creationId="{7423D6D1-7996-4B1E-AF52-A3768583AA31}"/>
          </ac:picMkLst>
        </pc:picChg>
        <pc:picChg chg="del">
          <ac:chgData name="Siniša ᵀᴴᴱ ᴼᴿᴵᴳᴵᴻᴬᴸ Wolfenstein" userId="215f646470bc261a" providerId="LiveId" clId="{5BFBD172-CB60-406F-BB96-F64C8F4EE7E5}" dt="2021-02-27T13:23:12.640" v="12438" actId="478"/>
          <ac:picMkLst>
            <pc:docMk/>
            <pc:sldMk cId="541267605" sldId="499"/>
            <ac:picMk id="1028" creationId="{71BFD423-06A5-49E2-8BC3-56478BF0805B}"/>
          </ac:picMkLst>
        </pc:picChg>
      </pc:sldChg>
      <pc:sldChg chg="addSp delSp modSp add del ord delAnim modAnim">
        <pc:chgData name="Siniša ᵀᴴᴱ ᴼᴿᴵᴳᴵᴻᴬᴸ Wolfenstein" userId="215f646470bc261a" providerId="LiveId" clId="{5BFBD172-CB60-406F-BB96-F64C8F4EE7E5}" dt="2021-03-06T08:49:43.607" v="13906" actId="2696"/>
        <pc:sldMkLst>
          <pc:docMk/>
          <pc:sldMk cId="4202995490" sldId="500"/>
        </pc:sldMkLst>
        <pc:spChg chg="mod">
          <ac:chgData name="Siniša ᵀᴴᴱ ᴼᴿᴵᴳᴵᴻᴬᴸ Wolfenstein" userId="215f646470bc261a" providerId="LiveId" clId="{5BFBD172-CB60-406F-BB96-F64C8F4EE7E5}" dt="2021-02-27T13:29:27.914" v="12646" actId="20577"/>
          <ac:spMkLst>
            <pc:docMk/>
            <pc:sldMk cId="4202995490" sldId="500"/>
            <ac:spMk id="8" creationId="{5D75EBE1-F498-4911-8086-B8DA30C37CA4}"/>
          </ac:spMkLst>
        </pc:spChg>
        <pc:spChg chg="add mod">
          <ac:chgData name="Siniša ᵀᴴᴱ ᴼᴿᴵᴳᴵᴻᴬᴸ Wolfenstein" userId="215f646470bc261a" providerId="LiveId" clId="{5BFBD172-CB60-406F-BB96-F64C8F4EE7E5}" dt="2021-02-27T13:29:48.764" v="12664" actId="1037"/>
          <ac:spMkLst>
            <pc:docMk/>
            <pc:sldMk cId="4202995490" sldId="500"/>
            <ac:spMk id="10" creationId="{E945E053-3F0D-4D0A-9A71-14A99164417E}"/>
          </ac:spMkLst>
        </pc:spChg>
        <pc:spChg chg="del">
          <ac:chgData name="Siniša ᵀᴴᴱ ᴼᴿᴵᴳᴵᴻᴬᴸ Wolfenstein" userId="215f646470bc261a" providerId="LiveId" clId="{5BFBD172-CB60-406F-BB96-F64C8F4EE7E5}" dt="2021-02-27T13:28:45.117" v="12627" actId="478"/>
          <ac:spMkLst>
            <pc:docMk/>
            <pc:sldMk cId="4202995490" sldId="500"/>
            <ac:spMk id="11" creationId="{6AEF989B-4B72-4F11-8728-C7F216E34039}"/>
          </ac:spMkLst>
        </pc:spChg>
        <pc:spChg chg="del">
          <ac:chgData name="Siniša ᵀᴴᴱ ᴼᴿᴵᴳᴵᴻᴬᴸ Wolfenstein" userId="215f646470bc261a" providerId="LiveId" clId="{5BFBD172-CB60-406F-BB96-F64C8F4EE7E5}" dt="2021-02-27T13:28:48.859" v="12629" actId="478"/>
          <ac:spMkLst>
            <pc:docMk/>
            <pc:sldMk cId="4202995490" sldId="500"/>
            <ac:spMk id="12" creationId="{46C22FC4-5E5D-4C84-878B-9D84291AAF41}"/>
          </ac:spMkLst>
        </pc:spChg>
        <pc:spChg chg="del">
          <ac:chgData name="Siniša ᵀᴴᴱ ᴼᴿᴵᴳᴵᴻᴬᴸ Wolfenstein" userId="215f646470bc261a" providerId="LiveId" clId="{5BFBD172-CB60-406F-BB96-F64C8F4EE7E5}" dt="2021-02-27T13:28:47.272" v="12628" actId="478"/>
          <ac:spMkLst>
            <pc:docMk/>
            <pc:sldMk cId="4202995490" sldId="500"/>
            <ac:spMk id="13" creationId="{9EE4BB5F-103D-4478-B82B-CC3D6331F69F}"/>
          </ac:spMkLst>
        </pc:spChg>
        <pc:spChg chg="add mod">
          <ac:chgData name="Siniša ᵀᴴᴱ ᴼᴿᴵᴳᴵᴻᴬᴸ Wolfenstein" userId="215f646470bc261a" providerId="LiveId" clId="{5BFBD172-CB60-406F-BB96-F64C8F4EE7E5}" dt="2021-02-27T13:30:07.970" v="12674" actId="20577"/>
          <ac:spMkLst>
            <pc:docMk/>
            <pc:sldMk cId="4202995490" sldId="500"/>
            <ac:spMk id="14" creationId="{E8CA2096-9710-4771-81AE-C83860DD074E}"/>
          </ac:spMkLst>
        </pc:spChg>
        <pc:spChg chg="add mod">
          <ac:chgData name="Siniša ᵀᴴᴱ ᴼᴿᴵᴳᴵᴻᴬᴸ Wolfenstein" userId="215f646470bc261a" providerId="LiveId" clId="{5BFBD172-CB60-406F-BB96-F64C8F4EE7E5}" dt="2021-02-27T13:30:23.457" v="12687" actId="20577"/>
          <ac:spMkLst>
            <pc:docMk/>
            <pc:sldMk cId="4202995490" sldId="500"/>
            <ac:spMk id="15" creationId="{8DC97725-4575-41E6-B224-063EBC7C414E}"/>
          </ac:spMkLst>
        </pc:spChg>
        <pc:picChg chg="mod">
          <ac:chgData name="Siniša ᵀᴴᴱ ᴼᴿᴵᴳᴵᴻᴬᴸ Wolfenstein" userId="215f646470bc261a" providerId="LiveId" clId="{5BFBD172-CB60-406F-BB96-F64C8F4EE7E5}" dt="2021-02-27T13:28:15.445" v="12612" actId="14100"/>
          <ac:picMkLst>
            <pc:docMk/>
            <pc:sldMk cId="4202995490" sldId="500"/>
            <ac:picMk id="2" creationId="{79AB126F-5218-4223-8FB3-6BD5D18FF2B3}"/>
          </ac:picMkLst>
        </pc:picChg>
      </pc:sldChg>
      <pc:sldChg chg="delSp modSp add ord delAnim modAnim">
        <pc:chgData name="Siniša ᵀᴴᴱ ᴼᴿᴵᴳᴵᴻᴬᴸ Wolfenstein" userId="215f646470bc261a" providerId="LiveId" clId="{5BFBD172-CB60-406F-BB96-F64C8F4EE7E5}" dt="2021-03-06T08:56:28.574" v="14233" actId="1076"/>
        <pc:sldMkLst>
          <pc:docMk/>
          <pc:sldMk cId="853660603" sldId="501"/>
        </pc:sldMkLst>
        <pc:spChg chg="mod">
          <ac:chgData name="Siniša ᵀᴴᴱ ᴼᴿᴵᴳᴵᴻᴬᴸ Wolfenstein" userId="215f646470bc261a" providerId="LiveId" clId="{5BFBD172-CB60-406F-BB96-F64C8F4EE7E5}" dt="2021-03-06T08:56:26.173" v="14232" actId="20577"/>
          <ac:spMkLst>
            <pc:docMk/>
            <pc:sldMk cId="853660603" sldId="501"/>
            <ac:spMk id="6" creationId="{010AB125-9086-4261-98B4-FC5A0801347C}"/>
          </ac:spMkLst>
        </pc:spChg>
        <pc:spChg chg="del mod">
          <ac:chgData name="Siniša ᵀᴴᴱ ᴼᴿᴵᴳᴵᴻᴬᴸ Wolfenstein" userId="215f646470bc261a" providerId="LiveId" clId="{5BFBD172-CB60-406F-BB96-F64C8F4EE7E5}" dt="2021-03-06T08:55:17.619" v="14079" actId="478"/>
          <ac:spMkLst>
            <pc:docMk/>
            <pc:sldMk cId="853660603" sldId="501"/>
            <ac:spMk id="8" creationId="{5D75EBE1-F498-4911-8086-B8DA30C37CA4}"/>
          </ac:spMkLst>
        </pc:spChg>
        <pc:spChg chg="del">
          <ac:chgData name="Siniša ᵀᴴᴱ ᴼᴿᴵᴳᴵᴻᴬᴸ Wolfenstein" userId="215f646470bc261a" providerId="LiveId" clId="{5BFBD172-CB60-406F-BB96-F64C8F4EE7E5}" dt="2021-02-27T13:30:54.935" v="12692" actId="478"/>
          <ac:spMkLst>
            <pc:docMk/>
            <pc:sldMk cId="853660603" sldId="501"/>
            <ac:spMk id="9" creationId="{04AC9734-10B1-4507-9882-D24F89E59F2F}"/>
          </ac:spMkLst>
        </pc:spChg>
        <pc:spChg chg="del">
          <ac:chgData name="Siniša ᵀᴴᴱ ᴼᴿᴵᴳᴵᴻᴬᴸ Wolfenstein" userId="215f646470bc261a" providerId="LiveId" clId="{5BFBD172-CB60-406F-BB96-F64C8F4EE7E5}" dt="2021-02-27T13:30:53.349" v="12691" actId="478"/>
          <ac:spMkLst>
            <pc:docMk/>
            <pc:sldMk cId="853660603" sldId="501"/>
            <ac:spMk id="10" creationId="{FE6B7108-961B-457D-B396-876F4C81A0B8}"/>
          </ac:spMkLst>
        </pc:spChg>
        <pc:picChg chg="mod">
          <ac:chgData name="Siniša ᵀᴴᴱ ᴼᴿᴵᴳᴵᴻᴬᴸ Wolfenstein" userId="215f646470bc261a" providerId="LiveId" clId="{5BFBD172-CB60-406F-BB96-F64C8F4EE7E5}" dt="2021-03-06T08:56:28.574" v="14233" actId="1076"/>
          <ac:picMkLst>
            <pc:docMk/>
            <pc:sldMk cId="853660603" sldId="501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5BFBD172-CB60-406F-BB96-F64C8F4EE7E5}" dt="2021-03-06T08:49:47.742" v="13907" actId="14826"/>
          <ac:picMkLst>
            <pc:docMk/>
            <pc:sldMk cId="853660603" sldId="501"/>
            <ac:picMk id="4" creationId="{1B2619D9-4F98-4A11-8FFE-57C7EB1F529A}"/>
          </ac:picMkLst>
        </pc:picChg>
      </pc:sldChg>
      <pc:sldChg chg="delSp new add del">
        <pc:chgData name="Siniša ᵀᴴᴱ ᴼᴿᴵᴳᴵᴻᴬᴸ Wolfenstein" userId="215f646470bc261a" providerId="LiveId" clId="{5BFBD172-CB60-406F-BB96-F64C8F4EE7E5}" dt="2021-03-06T09:05:11.026" v="14260" actId="2696"/>
        <pc:sldMkLst>
          <pc:docMk/>
          <pc:sldMk cId="2796172023" sldId="502"/>
        </pc:sldMkLst>
        <pc:spChg chg="del">
          <ac:chgData name="Siniša ᵀᴴᴱ ᴼᴿᴵᴳᴵᴻᴬᴸ Wolfenstein" userId="215f646470bc261a" providerId="LiveId" clId="{5BFBD172-CB60-406F-BB96-F64C8F4EE7E5}" dt="2021-03-06T07:33:50.465" v="12804" actId="478"/>
          <ac:spMkLst>
            <pc:docMk/>
            <pc:sldMk cId="2796172023" sldId="502"/>
            <ac:spMk id="2" creationId="{AD11CEA7-682C-4D64-B21A-95553C8A53D5}"/>
          </ac:spMkLst>
        </pc:spChg>
        <pc:spChg chg="del">
          <ac:chgData name="Siniša ᵀᴴᴱ ᴼᴿᴵᴳᴵᴻᴬᴸ Wolfenstein" userId="215f646470bc261a" providerId="LiveId" clId="{5BFBD172-CB60-406F-BB96-F64C8F4EE7E5}" dt="2021-03-06T07:33:51.981" v="12805" actId="478"/>
          <ac:spMkLst>
            <pc:docMk/>
            <pc:sldMk cId="2796172023" sldId="502"/>
            <ac:spMk id="3" creationId="{E7534966-6E25-4EBC-9930-0973FC949342}"/>
          </ac:spMkLst>
        </pc:spChg>
      </pc:sldChg>
      <pc:sldChg chg="addSp modSp add ord modAnim">
        <pc:chgData name="Siniša ᵀᴴᴱ ᴼᴿᴵᴳᴵᴻᴬᴸ Wolfenstein" userId="215f646470bc261a" providerId="LiveId" clId="{5BFBD172-CB60-406F-BB96-F64C8F4EE7E5}" dt="2021-03-06T07:42:19.356" v="12916" actId="1076"/>
        <pc:sldMkLst>
          <pc:docMk/>
          <pc:sldMk cId="3924973420" sldId="503"/>
        </pc:sldMkLst>
        <pc:spChg chg="add mod">
          <ac:chgData name="Siniša ᵀᴴᴱ ᴼᴿᴵᴳᴵᴻᴬᴸ Wolfenstein" userId="215f646470bc261a" providerId="LiveId" clId="{5BFBD172-CB60-406F-BB96-F64C8F4EE7E5}" dt="2021-03-06T07:42:19.356" v="12916" actId="1076"/>
          <ac:spMkLst>
            <pc:docMk/>
            <pc:sldMk cId="3924973420" sldId="503"/>
            <ac:spMk id="11" creationId="{791263CD-DAAF-4950-BEF1-E8B42CE12C7E}"/>
          </ac:spMkLst>
        </pc:spChg>
        <pc:picChg chg="add mod">
          <ac:chgData name="Siniša ᵀᴴᴱ ᴼᴿᴵᴳᴵᴻᴬᴸ Wolfenstein" userId="215f646470bc261a" providerId="LiveId" clId="{5BFBD172-CB60-406F-BB96-F64C8F4EE7E5}" dt="2021-03-06T07:41:23.129" v="12862" actId="1076"/>
          <ac:picMkLst>
            <pc:docMk/>
            <pc:sldMk cId="3924973420" sldId="503"/>
            <ac:picMk id="2" creationId="{4ADE0C64-A0CC-4173-9C62-797838CD2D0B}"/>
          </ac:picMkLst>
        </pc:picChg>
        <pc:picChg chg="add mod">
          <ac:chgData name="Siniša ᵀᴴᴱ ᴼᴿᴵᴳᴵᴻᴬᴸ Wolfenstein" userId="215f646470bc261a" providerId="LiveId" clId="{5BFBD172-CB60-406F-BB96-F64C8F4EE7E5}" dt="2021-03-06T07:40:16.366" v="12847" actId="1076"/>
          <ac:picMkLst>
            <pc:docMk/>
            <pc:sldMk cId="3924973420" sldId="503"/>
            <ac:picMk id="3" creationId="{B45BB711-06A2-436E-9AF1-D206FA20DD77}"/>
          </ac:picMkLst>
        </pc:picChg>
        <pc:picChg chg="add mod">
          <ac:chgData name="Siniša ᵀᴴᴱ ᴼᴿᴵᴳᴵᴻᴬᴸ Wolfenstein" userId="215f646470bc261a" providerId="LiveId" clId="{5BFBD172-CB60-406F-BB96-F64C8F4EE7E5}" dt="2021-03-06T07:40:19.817" v="12849" actId="1076"/>
          <ac:picMkLst>
            <pc:docMk/>
            <pc:sldMk cId="3924973420" sldId="503"/>
            <ac:picMk id="4" creationId="{C19F8FBD-2357-406C-8091-BD0A4CEB9636}"/>
          </ac:picMkLst>
        </pc:picChg>
        <pc:picChg chg="add mod">
          <ac:chgData name="Siniša ᵀᴴᴱ ᴼᴿᴵᴳᴵᴻᴬᴸ Wolfenstein" userId="215f646470bc261a" providerId="LiveId" clId="{5BFBD172-CB60-406F-BB96-F64C8F4EE7E5}" dt="2021-03-06T07:40:25.509" v="12851" actId="1076"/>
          <ac:picMkLst>
            <pc:docMk/>
            <pc:sldMk cId="3924973420" sldId="503"/>
            <ac:picMk id="5" creationId="{D73F9B3B-59F8-482A-96D4-28F23D087001}"/>
          </ac:picMkLst>
        </pc:picChg>
        <pc:picChg chg="add mod">
          <ac:chgData name="Siniša ᵀᴴᴱ ᴼᴿᴵᴳᴵᴻᴬᴸ Wolfenstein" userId="215f646470bc261a" providerId="LiveId" clId="{5BFBD172-CB60-406F-BB96-F64C8F4EE7E5}" dt="2021-03-06T07:40:18.201" v="12848" actId="1076"/>
          <ac:picMkLst>
            <pc:docMk/>
            <pc:sldMk cId="3924973420" sldId="503"/>
            <ac:picMk id="6" creationId="{93710337-D24E-488D-8693-86C35C2D921A}"/>
          </ac:picMkLst>
        </pc:picChg>
        <pc:picChg chg="add mod">
          <ac:chgData name="Siniša ᵀᴴᴱ ᴼᴿᴵᴳᴵᴻᴬᴸ Wolfenstein" userId="215f646470bc261a" providerId="LiveId" clId="{5BFBD172-CB60-406F-BB96-F64C8F4EE7E5}" dt="2021-03-06T07:40:23.823" v="12850" actId="1076"/>
          <ac:picMkLst>
            <pc:docMk/>
            <pc:sldMk cId="3924973420" sldId="503"/>
            <ac:picMk id="7" creationId="{D0197F15-3948-465E-9ACB-B6B22CD375D8}"/>
          </ac:picMkLst>
        </pc:picChg>
        <pc:picChg chg="add mod">
          <ac:chgData name="Siniša ᵀᴴᴱ ᴼᴿᴵᴳᴵᴻᴬᴸ Wolfenstein" userId="215f646470bc261a" providerId="LiveId" clId="{5BFBD172-CB60-406F-BB96-F64C8F4EE7E5}" dt="2021-03-06T07:40:27.344" v="12852" actId="1076"/>
          <ac:picMkLst>
            <pc:docMk/>
            <pc:sldMk cId="3924973420" sldId="503"/>
            <ac:picMk id="8" creationId="{236083C1-AF47-4BC0-BD54-A05E21FB70B7}"/>
          </ac:picMkLst>
        </pc:picChg>
        <pc:picChg chg="add mod">
          <ac:chgData name="Siniša ᵀᴴᴱ ᴼᴿᴵᴳᴵᴻᴬᴸ Wolfenstein" userId="215f646470bc261a" providerId="LiveId" clId="{5BFBD172-CB60-406F-BB96-F64C8F4EE7E5}" dt="2021-03-06T07:40:38.677" v="12854" actId="208"/>
          <ac:picMkLst>
            <pc:docMk/>
            <pc:sldMk cId="3924973420" sldId="503"/>
            <ac:picMk id="9" creationId="{CEC9EB94-9D85-4FFF-A322-70B68C0E1035}"/>
          </ac:picMkLst>
        </pc:picChg>
        <pc:picChg chg="add mod">
          <ac:chgData name="Siniša ᵀᴴᴱ ᴼᴿᴵᴳᴵᴻᴬᴸ Wolfenstein" userId="215f646470bc261a" providerId="LiveId" clId="{5BFBD172-CB60-406F-BB96-F64C8F4EE7E5}" dt="2021-03-06T07:41:00.694" v="12859" actId="208"/>
          <ac:picMkLst>
            <pc:docMk/>
            <pc:sldMk cId="3924973420" sldId="503"/>
            <ac:picMk id="10" creationId="{4EB2EAF0-B924-4014-A337-84F49299B433}"/>
          </ac:picMkLst>
        </pc:picChg>
      </pc:sldChg>
      <pc:sldChg chg="delSp modSp add ord delAnim modAnim">
        <pc:chgData name="Siniša ᵀᴴᴱ ᴼᴿᴵᴳᴵᴻᴬᴸ Wolfenstein" userId="215f646470bc261a" providerId="LiveId" clId="{5BFBD172-CB60-406F-BB96-F64C8F4EE7E5}" dt="2021-03-06T08:35:44.829" v="13610" actId="1076"/>
        <pc:sldMkLst>
          <pc:docMk/>
          <pc:sldMk cId="3987956335" sldId="504"/>
        </pc:sldMkLst>
        <pc:spChg chg="del">
          <ac:chgData name="Siniša ᵀᴴᴱ ᴼᴿᴵᴳᴵᴻᴬᴸ Wolfenstein" userId="215f646470bc261a" providerId="LiveId" clId="{5BFBD172-CB60-406F-BB96-F64C8F4EE7E5}" dt="2021-03-06T08:33:47.930" v="13518" actId="478"/>
          <ac:spMkLst>
            <pc:docMk/>
            <pc:sldMk cId="3987956335" sldId="504"/>
            <ac:spMk id="5" creationId="{AA432B66-A74E-4B34-9E93-EF65F57B6EC7}"/>
          </ac:spMkLst>
        </pc:spChg>
        <pc:spChg chg="del">
          <ac:chgData name="Siniša ᵀᴴᴱ ᴼᴿᴵᴳᴵᴻᴬᴸ Wolfenstein" userId="215f646470bc261a" providerId="LiveId" clId="{5BFBD172-CB60-406F-BB96-F64C8F4EE7E5}" dt="2021-03-06T08:33:47.930" v="13518" actId="478"/>
          <ac:spMkLst>
            <pc:docMk/>
            <pc:sldMk cId="3987956335" sldId="504"/>
            <ac:spMk id="6" creationId="{D685A0D6-5D25-42FD-9FD9-AE285BC8555A}"/>
          </ac:spMkLst>
        </pc:spChg>
        <pc:spChg chg="del">
          <ac:chgData name="Siniša ᵀᴴᴱ ᴼᴿᴵᴳᴵᴻᴬᴸ Wolfenstein" userId="215f646470bc261a" providerId="LiveId" clId="{5BFBD172-CB60-406F-BB96-F64C8F4EE7E5}" dt="2021-03-06T08:33:47.930" v="13518" actId="478"/>
          <ac:spMkLst>
            <pc:docMk/>
            <pc:sldMk cId="3987956335" sldId="504"/>
            <ac:spMk id="7" creationId="{C1D651A8-4313-4722-B957-54D2DA0CB886}"/>
          </ac:spMkLst>
        </pc:spChg>
        <pc:spChg chg="del">
          <ac:chgData name="Siniša ᵀᴴᴱ ᴼᴿᴵᴳᴵᴻᴬᴸ Wolfenstein" userId="215f646470bc261a" providerId="LiveId" clId="{5BFBD172-CB60-406F-BB96-F64C8F4EE7E5}" dt="2021-03-06T08:33:47.930" v="13518" actId="478"/>
          <ac:spMkLst>
            <pc:docMk/>
            <pc:sldMk cId="3987956335" sldId="504"/>
            <ac:spMk id="8" creationId="{023BB33E-77A9-475B-B294-242E1A99CD38}"/>
          </ac:spMkLst>
        </pc:spChg>
        <pc:spChg chg="del">
          <ac:chgData name="Siniša ᵀᴴᴱ ᴼᴿᴵᴳᴵᴻᴬᴸ Wolfenstein" userId="215f646470bc261a" providerId="LiveId" clId="{5BFBD172-CB60-406F-BB96-F64C8F4EE7E5}" dt="2021-03-06T08:33:50.269" v="13519" actId="478"/>
          <ac:spMkLst>
            <pc:docMk/>
            <pc:sldMk cId="3987956335" sldId="504"/>
            <ac:spMk id="9" creationId="{65AFD17D-09E9-416C-96AE-97183013BEDF}"/>
          </ac:spMkLst>
        </pc:spChg>
        <pc:spChg chg="mod">
          <ac:chgData name="Siniša ᵀᴴᴱ ᴼᴿᴵᴳᴵᴻᴬᴸ Wolfenstein" userId="215f646470bc261a" providerId="LiveId" clId="{5BFBD172-CB60-406F-BB96-F64C8F4EE7E5}" dt="2021-03-06T08:35:44.829" v="13610" actId="1076"/>
          <ac:spMkLst>
            <pc:docMk/>
            <pc:sldMk cId="3987956335" sldId="504"/>
            <ac:spMk id="11" creationId="{6F9CE73E-9C7D-4D31-B1C0-2FFD9506C888}"/>
          </ac:spMkLst>
        </pc:spChg>
        <pc:spChg chg="del mod">
          <ac:chgData name="Siniša ᵀᴴᴱ ᴼᴿᴵᴳᴵᴻᴬᴸ Wolfenstein" userId="215f646470bc261a" providerId="LiveId" clId="{5BFBD172-CB60-406F-BB96-F64C8F4EE7E5}" dt="2021-03-06T08:35:39.561" v="13608" actId="478"/>
          <ac:spMkLst>
            <pc:docMk/>
            <pc:sldMk cId="3987956335" sldId="504"/>
            <ac:spMk id="12" creationId="{630D53EE-5CE7-40C0-94A8-5F0F300230E6}"/>
          </ac:spMkLst>
        </pc:spChg>
        <pc:spChg chg="del">
          <ac:chgData name="Siniša ᵀᴴᴱ ᴼᴿᴵᴳᴵᴻᴬᴸ Wolfenstein" userId="215f646470bc261a" providerId="LiveId" clId="{5BFBD172-CB60-406F-BB96-F64C8F4EE7E5}" dt="2021-03-06T08:33:53.260" v="13520" actId="478"/>
          <ac:spMkLst>
            <pc:docMk/>
            <pc:sldMk cId="3987956335" sldId="504"/>
            <ac:spMk id="13" creationId="{192B5CAE-01C5-48C5-81FF-055A9DCD87B2}"/>
          </ac:spMkLst>
        </pc:spChg>
        <pc:spChg chg="del">
          <ac:chgData name="Siniša ᵀᴴᴱ ᴼᴿᴵᴳᴵᴻᴬᴸ Wolfenstein" userId="215f646470bc261a" providerId="LiveId" clId="{5BFBD172-CB60-406F-BB96-F64C8F4EE7E5}" dt="2021-03-06T08:33:53.260" v="13520" actId="478"/>
          <ac:spMkLst>
            <pc:docMk/>
            <pc:sldMk cId="3987956335" sldId="504"/>
            <ac:spMk id="14" creationId="{FEB6A508-4844-4AC0-A53D-293155978F2A}"/>
          </ac:spMkLst>
        </pc:spChg>
        <pc:spChg chg="del">
          <ac:chgData name="Siniša ᵀᴴᴱ ᴼᴿᴵᴳᴵᴻᴬᴸ Wolfenstein" userId="215f646470bc261a" providerId="LiveId" clId="{5BFBD172-CB60-406F-BB96-F64C8F4EE7E5}" dt="2021-03-06T08:33:53.260" v="13520" actId="478"/>
          <ac:spMkLst>
            <pc:docMk/>
            <pc:sldMk cId="3987956335" sldId="504"/>
            <ac:spMk id="15" creationId="{0C87D006-7DF0-4B7A-A8D1-565AED518D1E}"/>
          </ac:spMkLst>
        </pc:spChg>
        <pc:spChg chg="del">
          <ac:chgData name="Siniša ᵀᴴᴱ ᴼᴿᴵᴳᴵᴻᴬᴸ Wolfenstein" userId="215f646470bc261a" providerId="LiveId" clId="{5BFBD172-CB60-406F-BB96-F64C8F4EE7E5}" dt="2021-03-06T08:33:53.260" v="13520" actId="478"/>
          <ac:spMkLst>
            <pc:docMk/>
            <pc:sldMk cId="3987956335" sldId="504"/>
            <ac:spMk id="16" creationId="{AF59FC01-8064-4EC7-9E2F-1919F7BCC715}"/>
          </ac:spMkLst>
        </pc:spChg>
        <pc:spChg chg="del">
          <ac:chgData name="Siniša ᵀᴴᴱ ᴼᴿᴵᴳᴵᴻᴬᴸ Wolfenstein" userId="215f646470bc261a" providerId="LiveId" clId="{5BFBD172-CB60-406F-BB96-F64C8F4EE7E5}" dt="2021-03-06T08:33:53.260" v="13520" actId="478"/>
          <ac:spMkLst>
            <pc:docMk/>
            <pc:sldMk cId="3987956335" sldId="504"/>
            <ac:spMk id="17" creationId="{293E7410-74A3-4980-A489-5B68DD79D18D}"/>
          </ac:spMkLst>
        </pc:spChg>
        <pc:spChg chg="del">
          <ac:chgData name="Siniša ᵀᴴᴱ ᴼᴿᴵᴳᴵᴻᴬᴸ Wolfenstein" userId="215f646470bc261a" providerId="LiveId" clId="{5BFBD172-CB60-406F-BB96-F64C8F4EE7E5}" dt="2021-03-06T08:33:53.260" v="13520" actId="478"/>
          <ac:spMkLst>
            <pc:docMk/>
            <pc:sldMk cId="3987956335" sldId="504"/>
            <ac:spMk id="18" creationId="{64E788D9-9A58-4BBF-AE33-99F203292286}"/>
          </ac:spMkLst>
        </pc:spChg>
        <pc:spChg chg="del">
          <ac:chgData name="Siniša ᵀᴴᴱ ᴼᴿᴵᴳᴵᴻᴬᴸ Wolfenstein" userId="215f646470bc261a" providerId="LiveId" clId="{5BFBD172-CB60-406F-BB96-F64C8F4EE7E5}" dt="2021-03-06T08:34:09.361" v="13524" actId="478"/>
          <ac:spMkLst>
            <pc:docMk/>
            <pc:sldMk cId="3987956335" sldId="504"/>
            <ac:spMk id="19" creationId="{303A401E-BD54-452A-90F9-08021FDD191A}"/>
          </ac:spMkLst>
        </pc:spChg>
        <pc:picChg chg="mod">
          <ac:chgData name="Siniša ᵀᴴᴱ ᴼᴿᴵᴳᴵᴻᴬᴸ Wolfenstein" userId="215f646470bc261a" providerId="LiveId" clId="{5BFBD172-CB60-406F-BB96-F64C8F4EE7E5}" dt="2021-03-06T08:35:40.863" v="13609" actId="1076"/>
          <ac:picMkLst>
            <pc:docMk/>
            <pc:sldMk cId="3987956335" sldId="504"/>
            <ac:picMk id="3" creationId="{A28935E5-DB7F-48EB-AD70-57EC8FA792E6}"/>
          </ac:picMkLst>
        </pc:picChg>
        <pc:picChg chg="del">
          <ac:chgData name="Siniša ᵀᴴᴱ ᴼᴿᴵᴳᴵᴻᴬᴸ Wolfenstein" userId="215f646470bc261a" providerId="LiveId" clId="{5BFBD172-CB60-406F-BB96-F64C8F4EE7E5}" dt="2021-03-06T08:35:34.872" v="13606" actId="478"/>
          <ac:picMkLst>
            <pc:docMk/>
            <pc:sldMk cId="3987956335" sldId="504"/>
            <ac:picMk id="4" creationId="{0F22BACE-4CE6-41AD-9BE3-F05A5A9C7948}"/>
          </ac:picMkLst>
        </pc:picChg>
      </pc:sldChg>
      <pc:sldChg chg="addSp delSp modSp add delAnim modAnim">
        <pc:chgData name="Siniša ᵀᴴᴱ ᴼᴿᴵᴳᴵᴻᴬᴸ Wolfenstein" userId="215f646470bc261a" providerId="LiveId" clId="{5BFBD172-CB60-406F-BB96-F64C8F4EE7E5}" dt="2021-03-06T08:46:06.386" v="13787" actId="1036"/>
        <pc:sldMkLst>
          <pc:docMk/>
          <pc:sldMk cId="1250300129" sldId="505"/>
        </pc:sldMkLst>
        <pc:spChg chg="mod">
          <ac:chgData name="Siniša ᵀᴴᴱ ᴼᴿᴵᴳᴵᴻᴬᴸ Wolfenstein" userId="215f646470bc261a" providerId="LiveId" clId="{5BFBD172-CB60-406F-BB96-F64C8F4EE7E5}" dt="2021-03-06T08:39:48.284" v="13775" actId="20577"/>
          <ac:spMkLst>
            <pc:docMk/>
            <pc:sldMk cId="1250300129" sldId="505"/>
            <ac:spMk id="11" creationId="{6F9CE73E-9C7D-4D31-B1C0-2FFD9506C888}"/>
          </ac:spMkLst>
        </pc:spChg>
        <pc:spChg chg="del">
          <ac:chgData name="Siniša ᵀᴴᴱ ᴼᴿᴵᴳᴵᴻᴬᴸ Wolfenstein" userId="215f646470bc261a" providerId="LiveId" clId="{5BFBD172-CB60-406F-BB96-F64C8F4EE7E5}" dt="2021-03-06T08:45:24.229" v="13776" actId="478"/>
          <ac:spMkLst>
            <pc:docMk/>
            <pc:sldMk cId="1250300129" sldId="505"/>
            <ac:spMk id="12" creationId="{630D53EE-5CE7-40C0-94A8-5F0F300230E6}"/>
          </ac:spMkLst>
        </pc:spChg>
        <pc:picChg chg="mod">
          <ac:chgData name="Siniša ᵀᴴᴱ ᴼᴿᴵᴳᴵᴻᴬᴸ Wolfenstein" userId="215f646470bc261a" providerId="LiveId" clId="{5BFBD172-CB60-406F-BB96-F64C8F4EE7E5}" dt="2021-03-06T08:36:11.662" v="13616" actId="1076"/>
          <ac:picMkLst>
            <pc:docMk/>
            <pc:sldMk cId="1250300129" sldId="505"/>
            <ac:picMk id="3" creationId="{A28935E5-DB7F-48EB-AD70-57EC8FA792E6}"/>
          </ac:picMkLst>
        </pc:picChg>
        <pc:picChg chg="del mod">
          <ac:chgData name="Siniša ᵀᴴᴱ ᴼᴿᴵᴳᴵᴻᴬᴸ Wolfenstein" userId="215f646470bc261a" providerId="LiveId" clId="{5BFBD172-CB60-406F-BB96-F64C8F4EE7E5}" dt="2021-03-06T08:45:33.071" v="13777" actId="478"/>
          <ac:picMkLst>
            <pc:docMk/>
            <pc:sldMk cId="1250300129" sldId="505"/>
            <ac:picMk id="4" creationId="{0F22BACE-4CE6-41AD-9BE3-F05A5A9C7948}"/>
          </ac:picMkLst>
        </pc:picChg>
        <pc:picChg chg="add mod">
          <ac:chgData name="Siniša ᵀᴴᴱ ᴼᴿᴵᴳᴵᴻᴬᴸ Wolfenstein" userId="215f646470bc261a" providerId="LiveId" clId="{5BFBD172-CB60-406F-BB96-F64C8F4EE7E5}" dt="2021-03-06T08:46:06.386" v="13787" actId="1036"/>
          <ac:picMkLst>
            <pc:docMk/>
            <pc:sldMk cId="1250300129" sldId="505"/>
            <ac:picMk id="5" creationId="{BB47CE5B-1096-45B0-9083-7D22B0C06AD0}"/>
          </ac:picMkLst>
        </pc:picChg>
      </pc:sldChg>
      <pc:sldChg chg="delSp modSp add delAnim">
        <pc:chgData name="Siniša ᵀᴴᴱ ᴼᴿᴵᴳᴵᴻᴬᴸ Wolfenstein" userId="215f646470bc261a" providerId="LiveId" clId="{5BFBD172-CB60-406F-BB96-F64C8F4EE7E5}" dt="2021-03-06T08:47:41.774" v="13896" actId="1076"/>
        <pc:sldMkLst>
          <pc:docMk/>
          <pc:sldMk cId="1712308959" sldId="506"/>
        </pc:sldMkLst>
        <pc:spChg chg="mod">
          <ac:chgData name="Siniša ᵀᴴᴱ ᴼᴿᴵᴳᴵᴻᴬᴸ Wolfenstein" userId="215f646470bc261a" providerId="LiveId" clId="{5BFBD172-CB60-406F-BB96-F64C8F4EE7E5}" dt="2021-03-06T08:47:39.740" v="13895" actId="14100"/>
          <ac:spMkLst>
            <pc:docMk/>
            <pc:sldMk cId="1712308959" sldId="506"/>
            <ac:spMk id="11" creationId="{6F9CE73E-9C7D-4D31-B1C0-2FFD9506C888}"/>
          </ac:spMkLst>
        </pc:spChg>
        <pc:picChg chg="mod">
          <ac:chgData name="Siniša ᵀᴴᴱ ᴼᴿᴵᴳᴵᴻᴬᴸ Wolfenstein" userId="215f646470bc261a" providerId="LiveId" clId="{5BFBD172-CB60-406F-BB96-F64C8F4EE7E5}" dt="2021-03-06T08:47:41.774" v="13896" actId="1076"/>
          <ac:picMkLst>
            <pc:docMk/>
            <pc:sldMk cId="1712308959" sldId="506"/>
            <ac:picMk id="3" creationId="{A28935E5-DB7F-48EB-AD70-57EC8FA792E6}"/>
          </ac:picMkLst>
        </pc:picChg>
        <pc:picChg chg="del">
          <ac:chgData name="Siniša ᵀᴴᴱ ᴼᴿᴵᴳᴵᴻᴬᴸ Wolfenstein" userId="215f646470bc261a" providerId="LiveId" clId="{5BFBD172-CB60-406F-BB96-F64C8F4EE7E5}" dt="2021-03-06T08:46:30.101" v="13789" actId="478"/>
          <ac:picMkLst>
            <pc:docMk/>
            <pc:sldMk cId="1712308959" sldId="506"/>
            <ac:picMk id="5" creationId="{BB47CE5B-1096-45B0-9083-7D22B0C06AD0}"/>
          </ac:picMkLst>
        </pc:picChg>
      </pc:sldChg>
    </pc:docChg>
  </pc:docChgLst>
  <pc:docChgLst>
    <pc:chgData name="Siniša Vuksan" userId="3af124f9-b8e7-46e3-9422-21ae1d17ac0b" providerId="ADAL" clId="{60404417-70EA-4562-99B0-FF0AA0CDD73A}"/>
    <pc:docChg chg="undo custSel addSld delSld modSld sldOrd">
      <pc:chgData name="Siniša Vuksan" userId="3af124f9-b8e7-46e3-9422-21ae1d17ac0b" providerId="ADAL" clId="{60404417-70EA-4562-99B0-FF0AA0CDD73A}" dt="2021-01-15T15:53:32.226" v="4042" actId="20577"/>
      <pc:docMkLst>
        <pc:docMk/>
      </pc:docMkLst>
      <pc:sldChg chg="modSp">
        <pc:chgData name="Siniša Vuksan" userId="3af124f9-b8e7-46e3-9422-21ae1d17ac0b" providerId="ADAL" clId="{60404417-70EA-4562-99B0-FF0AA0CDD73A}" dt="2021-01-15T13:14:11.984" v="41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60404417-70EA-4562-99B0-FF0AA0CDD73A}" dt="2021-01-15T13:14:03.700" v="23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60404417-70EA-4562-99B0-FF0AA0CDD73A}" dt="2021-01-15T13:14:11.984" v="41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78609E70-B575-42A8-B4A1-CF14A32ED33D}"/>
    <pc:docChg chg="undo custSel addSld delSld modSld sldOrd">
      <pc:chgData name="Siniša Vuksan" userId="3af124f9-b8e7-46e3-9422-21ae1d17ac0b" providerId="ADAL" clId="{78609E70-B575-42A8-B4A1-CF14A32ED33D}" dt="2021-01-15T17:09:27.930" v="2149"/>
      <pc:docMkLst>
        <pc:docMk/>
      </pc:docMkLst>
      <pc:sldChg chg="modSp">
        <pc:chgData name="Siniša Vuksan" userId="3af124f9-b8e7-46e3-9422-21ae1d17ac0b" providerId="ADAL" clId="{78609E70-B575-42A8-B4A1-CF14A32ED33D}" dt="2021-01-15T15:54:42.964" v="15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78609E70-B575-42A8-B4A1-CF14A32ED33D}" dt="2021-01-15T15:54:42.964" v="15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6.3.2021.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6.3.2021.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6.3.2021.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6.3.2021.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6.3.2021.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6963fdd4-8880-4608-9e34-3666dc4c470b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ordwall.net/play/847/287/441" TargetMode="Externa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hyperlink" Target="https://zeoob.com/generate-instagram-post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5;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It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takes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drive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Instahappiness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" y="22750"/>
            <a:ext cx="5099978" cy="6818622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30" y="1351753"/>
            <a:ext cx="10857486" cy="462397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03686" y="643323"/>
            <a:ext cx="7059261" cy="6204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Use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from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previous</a:t>
            </a:r>
            <a:r>
              <a:rPr lang="hr-HR" sz="2000" b="1" dirty="0"/>
              <a:t> </a:t>
            </a:r>
            <a:r>
              <a:rPr lang="hr-HR" sz="2000" b="1" dirty="0" err="1"/>
              <a:t>task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en-US" sz="2000" b="1" dirty="0"/>
              <a:t>.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Nadopuni rečenice riječima iz prethodnog zadatka.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5D75EBE1-F498-4911-8086-B8DA30C37CA4}"/>
              </a:ext>
            </a:extLst>
          </p:cNvPr>
          <p:cNvSpPr txBox="1">
            <a:spLocks/>
          </p:cNvSpPr>
          <p:nvPr/>
        </p:nvSpPr>
        <p:spPr>
          <a:xfrm>
            <a:off x="3137549" y="2002028"/>
            <a:ext cx="2130487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nuisance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04AC9734-10B1-4507-9882-D24F89E59F2F}"/>
              </a:ext>
            </a:extLst>
          </p:cNvPr>
          <p:cNvSpPr txBox="1">
            <a:spLocks/>
          </p:cNvSpPr>
          <p:nvPr/>
        </p:nvSpPr>
        <p:spPr>
          <a:xfrm>
            <a:off x="5268036" y="2583148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qualifiers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FE6B7108-961B-457D-B396-876F4C81A0B8}"/>
              </a:ext>
            </a:extLst>
          </p:cNvPr>
          <p:cNvSpPr txBox="1">
            <a:spLocks/>
          </p:cNvSpPr>
          <p:nvPr/>
        </p:nvSpPr>
        <p:spPr>
          <a:xfrm>
            <a:off x="9803165" y="3609150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mosquitos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24C52C58-CF81-421E-8646-AD41C545E709}"/>
              </a:ext>
            </a:extLst>
          </p:cNvPr>
          <p:cNvSpPr txBox="1">
            <a:spLocks/>
          </p:cNvSpPr>
          <p:nvPr/>
        </p:nvSpPr>
        <p:spPr>
          <a:xfrm>
            <a:off x="4751695" y="4160490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repellent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8E337501-F3AB-4351-9289-1CABA8E7CFBD}"/>
              </a:ext>
            </a:extLst>
          </p:cNvPr>
          <p:cNvSpPr txBox="1">
            <a:spLocks/>
          </p:cNvSpPr>
          <p:nvPr/>
        </p:nvSpPr>
        <p:spPr>
          <a:xfrm>
            <a:off x="2885783" y="4804156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breathtaking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FD780D9F-4501-44B7-8FE7-96EB14D4DA78}"/>
              </a:ext>
            </a:extLst>
          </p:cNvPr>
          <p:cNvSpPr txBox="1">
            <a:spLocks/>
          </p:cNvSpPr>
          <p:nvPr/>
        </p:nvSpPr>
        <p:spPr>
          <a:xfrm>
            <a:off x="2971655" y="5366871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admiration</a:t>
            </a:r>
            <a:endParaRPr lang="hr-HR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55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" y="22750"/>
            <a:ext cx="5099978" cy="6818622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116" y="1859483"/>
            <a:ext cx="10741130" cy="414366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03686" y="326693"/>
            <a:ext cx="7059261" cy="6204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Look at these Instagram photos. Imagine where these people have travelled.</a:t>
            </a:r>
            <a:r>
              <a:rPr lang="hr-HR" sz="2000" b="1" dirty="0"/>
              <a:t> </a:t>
            </a:r>
            <a:r>
              <a:rPr lang="en-US" sz="2000" b="1" dirty="0"/>
              <a:t>Tell their stories. Then add text and hashtags.</a:t>
            </a:r>
            <a:br>
              <a:rPr lang="hr-HR" sz="2000" b="1" dirty="0"/>
            </a:br>
            <a:r>
              <a:rPr lang="hr-HR" sz="2000" i="1" dirty="0"/>
              <a:t>Pogledaj ove </a:t>
            </a:r>
            <a:r>
              <a:rPr lang="hr-HR" sz="2000" i="1" dirty="0" err="1"/>
              <a:t>Instagram</a:t>
            </a:r>
            <a:r>
              <a:rPr lang="hr-HR" sz="2000" i="1" dirty="0"/>
              <a:t> objave. Zamisli gdje ljudi putuju. Ispričaj njihovu priču, tako što ćeš napisati objavu i naravno dodati #</a:t>
            </a:r>
            <a:r>
              <a:rPr lang="hr-HR" sz="2000" i="1" dirty="0" err="1"/>
              <a:t>hashtag</a:t>
            </a:r>
            <a:r>
              <a:rPr lang="hr-HR" sz="2000" i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85366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3568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Otvori sljedeću poveznicu, te odaberi </a:t>
            </a:r>
            <a:r>
              <a:rPr lang="hr-HR" sz="2000" b="1" dirty="0"/>
              <a:t>LEARN MORE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hr-HR" sz="2000" u="sng" dirty="0">
                <a:hlinkClick r:id="rId4"/>
              </a:rPr>
              <a:t>https://www.e-sfera.hr/dodatni-digitalni-sadrzaji/6963fdd4-8880-4608-9e34-3666dc4c470b/</a:t>
            </a:r>
            <a:endParaRPr lang="hr-HR" sz="2000" u="sng" dirty="0"/>
          </a:p>
          <a:p>
            <a:pPr marL="0" indent="0" algn="ctr">
              <a:buNone/>
            </a:pPr>
            <a:r>
              <a:rPr lang="en-US" sz="2000" b="1" u="sng" dirty="0"/>
              <a:t>Instagram in numbers (As of February 2020)</a:t>
            </a:r>
            <a:endParaRPr lang="hr-HR" sz="2000" b="1" u="sng" dirty="0"/>
          </a:p>
          <a:p>
            <a:pPr marL="0" indent="0" algn="ctr">
              <a:buNone/>
            </a:pPr>
            <a:r>
              <a:rPr lang="hr-HR" sz="2000" i="1" dirty="0"/>
              <a:t>Pročitaj tekst na poveznici i riješi pripadajuće zadatke.</a:t>
            </a:r>
          </a:p>
        </p:txBody>
      </p:sp>
    </p:spTree>
    <p:extLst>
      <p:ext uri="{BB962C8B-B14F-4D97-AF65-F5344CB8AC3E}">
        <p14:creationId xmlns:p14="http://schemas.microsoft.com/office/powerpoint/2010/main" val="144883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ADE0C64-A0CC-4173-9C62-797838CD2D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06" y="2282395"/>
            <a:ext cx="2340000" cy="273133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B45BB711-06A2-436E-9AF1-D206FA20DD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9676" y="872177"/>
            <a:ext cx="2520000" cy="15501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C19F8FBD-2357-406C-8091-BD0A4CEB96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246" y="900198"/>
            <a:ext cx="2520000" cy="15409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D73F9B3B-59F8-482A-96D4-28F23D0870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6816" y="925739"/>
            <a:ext cx="2520000" cy="15154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93710337-D24E-488D-8693-86C35C2D92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9676" y="2886102"/>
            <a:ext cx="2520000" cy="15239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D0197F15-3948-465E-9ACB-B6B22CD375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8246" y="2886102"/>
            <a:ext cx="2520000" cy="15051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236083C1-AF47-4BC0-BD54-A05E21FB70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56816" y="2874118"/>
            <a:ext cx="2520000" cy="15290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CEC9EB94-9D85-4FFF-A322-70B68C0E10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91477" y="4854979"/>
            <a:ext cx="2520000" cy="15034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Slika 9">
            <a:extLst>
              <a:ext uri="{FF2B5EF4-FFF2-40B4-BE49-F238E27FC236}">
                <a16:creationId xmlns:a16="http://schemas.microsoft.com/office/drawing/2014/main" id="{4EB2EAF0-B924-4014-A337-84F49299B4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96816" y="4854979"/>
            <a:ext cx="2520000" cy="150511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791263CD-DAAF-4950-BEF1-E8B42CE12C7E}"/>
              </a:ext>
            </a:extLst>
          </p:cNvPr>
          <p:cNvSpPr txBox="1">
            <a:spLocks/>
          </p:cNvSpPr>
          <p:nvPr/>
        </p:nvSpPr>
        <p:spPr>
          <a:xfrm>
            <a:off x="361106" y="5778555"/>
            <a:ext cx="11389063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What</a:t>
            </a:r>
            <a:r>
              <a:rPr lang="hr-HR" sz="2000" b="1" dirty="0"/>
              <a:t> 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see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Što ove fotografije pokazuju?</a:t>
            </a:r>
            <a:br>
              <a:rPr lang="hr-HR" sz="2000" b="1" dirty="0"/>
            </a:b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392497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" y="13442"/>
            <a:ext cx="5113350" cy="6831116"/>
          </a:xfrm>
          <a:prstGeom prst="rect">
            <a:avLst/>
          </a:prstGeom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D48593FF-D835-47C2-BC10-D8E8DDD1FCBF}"/>
              </a:ext>
            </a:extLst>
          </p:cNvPr>
          <p:cNvSpPr txBox="1">
            <a:spLocks/>
          </p:cNvSpPr>
          <p:nvPr/>
        </p:nvSpPr>
        <p:spPr>
          <a:xfrm>
            <a:off x="6107948" y="0"/>
            <a:ext cx="5642221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80.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19" y="0"/>
            <a:ext cx="5719038" cy="685800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6107948" y="2429301"/>
            <a:ext cx="5889933" cy="2756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Look at these Instagram posts.</a:t>
            </a:r>
            <a:br>
              <a:rPr lang="hr-HR" sz="2000" b="1" dirty="0"/>
            </a:br>
            <a:r>
              <a:rPr lang="hr-HR" sz="2000" i="1" dirty="0"/>
              <a:t>Pogledaj ove </a:t>
            </a:r>
            <a:r>
              <a:rPr lang="hr-HR" sz="2000" i="1" dirty="0" err="1"/>
              <a:t>Instagram</a:t>
            </a:r>
            <a:r>
              <a:rPr lang="hr-HR" sz="2000" i="1" dirty="0"/>
              <a:t> objave.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en-US" sz="2000" b="1" dirty="0"/>
              <a:t>Who is their author? </a:t>
            </a:r>
            <a:br>
              <a:rPr lang="hr-HR" sz="2000" b="1" dirty="0"/>
            </a:br>
            <a:r>
              <a:rPr lang="hr-HR" sz="2000" i="1" dirty="0"/>
              <a:t>Tko je njihov autor?</a:t>
            </a:r>
            <a:br>
              <a:rPr lang="hr-HR" sz="2000" b="1" dirty="0"/>
            </a:br>
            <a:r>
              <a:rPr lang="en-US" sz="2000" b="1" dirty="0"/>
              <a:t>Where did he travel? Why?</a:t>
            </a:r>
            <a:br>
              <a:rPr lang="hr-HR" sz="2000" b="1" dirty="0"/>
            </a:br>
            <a:r>
              <a:rPr lang="hr-HR" sz="2000" i="1" dirty="0"/>
              <a:t>Gdje je putovao i zašto?</a:t>
            </a:r>
          </a:p>
        </p:txBody>
      </p:sp>
    </p:spTree>
    <p:extLst>
      <p:ext uri="{BB962C8B-B14F-4D97-AF65-F5344CB8AC3E}">
        <p14:creationId xmlns:p14="http://schemas.microsoft.com/office/powerpoint/2010/main" val="32598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" y="8039"/>
            <a:ext cx="5128947" cy="6857353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13972" y="0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On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page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81.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31" y="800366"/>
            <a:ext cx="5147613" cy="248581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764964" y="418983"/>
            <a:ext cx="6418997" cy="5734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Finish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en-US" sz="2000" b="1" dirty="0"/>
              <a:t>sentences.</a:t>
            </a:r>
            <a:r>
              <a:rPr lang="hr-HR" sz="2000" b="1" dirty="0"/>
              <a:t> </a:t>
            </a:r>
            <a:r>
              <a:rPr lang="hr-HR" sz="2000" i="1" dirty="0"/>
              <a:t>Dovrši započete rečenice.</a:t>
            </a:r>
            <a:endParaRPr lang="hr-HR" sz="2000" b="1" dirty="0"/>
          </a:p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1 Danny has been a BMX lover since he was a child.</a:t>
            </a:r>
            <a:endParaRPr lang="hr-HR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2 Danny doesn't like flying because he is afraid of heights.</a:t>
            </a:r>
            <a:endParaRPr lang="hr-HR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3 He went to Osijek for a BMX festival called The Pannonian Challenge.</a:t>
            </a:r>
            <a:endParaRPr lang="hr-HR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4 Danny found swimming in the river a great experience.</a:t>
            </a:r>
            <a:endParaRPr lang="hr-HR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5 He admired BMX contestants for their </a:t>
            </a:r>
            <a:r>
              <a:rPr lang="en-US" sz="2400" b="1" dirty="0" err="1">
                <a:solidFill>
                  <a:srgbClr val="FF0000"/>
                </a:solidFill>
              </a:rPr>
              <a:t>manoeuvres</a:t>
            </a:r>
            <a:r>
              <a:rPr lang="en-US" sz="2400" b="1" dirty="0">
                <a:solidFill>
                  <a:srgbClr val="FF0000"/>
                </a:solidFill>
              </a:rPr>
              <a:t> and tricks.</a:t>
            </a:r>
            <a:endParaRPr lang="hr-HR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6 He had a great time in Osijek because the city and people were great.</a:t>
            </a:r>
            <a:endParaRPr lang="hr-HR" sz="2400" b="1" dirty="0">
              <a:solidFill>
                <a:srgbClr val="FF0000"/>
              </a:solidFill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679C1F6-560E-479E-915E-CF740A871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487" y="4967784"/>
            <a:ext cx="4967957" cy="161379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967F8872-38F4-48B5-9EDC-1CF5021FBB71}"/>
              </a:ext>
            </a:extLst>
          </p:cNvPr>
          <p:cNvSpPr txBox="1">
            <a:spLocks/>
          </p:cNvSpPr>
          <p:nvPr/>
        </p:nvSpPr>
        <p:spPr>
          <a:xfrm>
            <a:off x="5750434" y="5774681"/>
            <a:ext cx="6418997" cy="5734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What</a:t>
            </a:r>
            <a:r>
              <a:rPr lang="hr-HR" sz="2000" b="1" dirty="0"/>
              <a:t> </a:t>
            </a:r>
            <a:r>
              <a:rPr lang="hr-HR" sz="2000" b="1" dirty="0" err="1"/>
              <a:t>kind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person</a:t>
            </a:r>
            <a:r>
              <a:rPr lang="hr-HR" sz="2000" b="1" dirty="0"/>
              <a:t> </a:t>
            </a:r>
            <a:r>
              <a:rPr lang="hr-HR" sz="2000" b="1" dirty="0" err="1"/>
              <a:t>is</a:t>
            </a:r>
            <a:r>
              <a:rPr lang="hr-HR" sz="2000" b="1" dirty="0"/>
              <a:t> </a:t>
            </a:r>
            <a:r>
              <a:rPr lang="hr-HR" sz="2000" b="1" dirty="0" err="1"/>
              <a:t>Danny</a:t>
            </a:r>
            <a:r>
              <a:rPr lang="hr-HR" sz="2000" b="1" dirty="0"/>
              <a:t>? </a:t>
            </a:r>
            <a:br>
              <a:rPr lang="hr-HR" sz="2000" b="1" dirty="0"/>
            </a:br>
            <a:r>
              <a:rPr lang="hr-HR" sz="2000" i="1" dirty="0"/>
              <a:t>Kakva je </a:t>
            </a:r>
            <a:r>
              <a:rPr lang="hr-HR" sz="2000" i="1" dirty="0" err="1"/>
              <a:t>Danny</a:t>
            </a:r>
            <a:r>
              <a:rPr lang="hr-HR" sz="2000" i="1" dirty="0"/>
              <a:t> osoba?</a:t>
            </a: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306594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 build="p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90"/>
            <a:ext cx="5108448" cy="6825419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144" y="798039"/>
            <a:ext cx="5582409" cy="433387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108448" y="16290"/>
            <a:ext cx="7083552" cy="6976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Find and copy the right hashtag next to</a:t>
            </a:r>
            <a:r>
              <a:rPr lang="hr-HR" sz="2000" b="1" dirty="0"/>
              <a:t> </a:t>
            </a:r>
            <a:r>
              <a:rPr lang="en-US" sz="2000" b="1" dirty="0"/>
              <a:t>the sentence.</a:t>
            </a:r>
            <a:r>
              <a:rPr lang="hr-HR" sz="2000" i="1" dirty="0"/>
              <a:t> Pronađi i prepiši ispravan #</a:t>
            </a:r>
            <a:r>
              <a:rPr lang="hr-HR" sz="2000" i="1" dirty="0" err="1"/>
              <a:t>hashtag</a:t>
            </a:r>
            <a:r>
              <a:rPr lang="hr-HR" sz="2000" i="1" dirty="0"/>
              <a:t> pored rečenice.</a:t>
            </a:r>
            <a:endParaRPr lang="hr-HR" sz="2000" b="1" u="sng" dirty="0"/>
          </a:p>
        </p:txBody>
      </p:sp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AA432B66-A74E-4B34-9E93-EF65F57B6EC7}"/>
              </a:ext>
            </a:extLst>
          </p:cNvPr>
          <p:cNvSpPr txBox="1">
            <a:spLocks/>
          </p:cNvSpPr>
          <p:nvPr/>
        </p:nvSpPr>
        <p:spPr>
          <a:xfrm>
            <a:off x="9591920" y="2699536"/>
            <a:ext cx="2137595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#</a:t>
            </a:r>
            <a:r>
              <a:rPr lang="hr-HR" sz="2400" i="1" dirty="0" err="1">
                <a:solidFill>
                  <a:srgbClr val="FF0000"/>
                </a:solidFill>
              </a:rPr>
              <a:t>lying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685A0D6-5D25-42FD-9FD9-AE285BC8555A}"/>
              </a:ext>
            </a:extLst>
          </p:cNvPr>
          <p:cNvSpPr txBox="1">
            <a:spLocks/>
          </p:cNvSpPr>
          <p:nvPr/>
        </p:nvSpPr>
        <p:spPr>
          <a:xfrm>
            <a:off x="9771614" y="3048251"/>
            <a:ext cx="2137595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#</a:t>
            </a:r>
            <a:r>
              <a:rPr lang="hr-HR" sz="2000" i="1" dirty="0" err="1">
                <a:solidFill>
                  <a:srgbClr val="FF0000"/>
                </a:solidFill>
              </a:rPr>
              <a:t>peoplearegreat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C1D651A8-4313-4722-B957-54D2DA0CB886}"/>
              </a:ext>
            </a:extLst>
          </p:cNvPr>
          <p:cNvSpPr txBox="1">
            <a:spLocks/>
          </p:cNvSpPr>
          <p:nvPr/>
        </p:nvSpPr>
        <p:spPr>
          <a:xfrm>
            <a:off x="8051998" y="3613796"/>
            <a:ext cx="2137595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#</a:t>
            </a:r>
            <a:r>
              <a:rPr lang="hr-HR" sz="2400" i="1" dirty="0" err="1">
                <a:solidFill>
                  <a:srgbClr val="FF0000"/>
                </a:solidFill>
              </a:rPr>
              <a:t>keeptheballup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023BB33E-77A9-475B-B294-242E1A99CD38}"/>
              </a:ext>
            </a:extLst>
          </p:cNvPr>
          <p:cNvSpPr txBox="1">
            <a:spLocks/>
          </p:cNvSpPr>
          <p:nvPr/>
        </p:nvSpPr>
        <p:spPr>
          <a:xfrm>
            <a:off x="8757408" y="3917604"/>
            <a:ext cx="2501995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#</a:t>
            </a:r>
            <a:r>
              <a:rPr lang="hr-HR" sz="2400" i="1" dirty="0" err="1">
                <a:solidFill>
                  <a:srgbClr val="FF0000"/>
                </a:solidFill>
              </a:rPr>
              <a:t>ilovetheseguys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65AFD17D-09E9-416C-96AE-97183013BEDF}"/>
              </a:ext>
            </a:extLst>
          </p:cNvPr>
          <p:cNvSpPr txBox="1">
            <a:spLocks/>
          </p:cNvSpPr>
          <p:nvPr/>
        </p:nvSpPr>
        <p:spPr>
          <a:xfrm>
            <a:off x="7239865" y="4571668"/>
            <a:ext cx="5227274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#</a:t>
            </a:r>
            <a:r>
              <a:rPr lang="hr-HR" sz="2000" i="1" dirty="0" err="1">
                <a:solidFill>
                  <a:srgbClr val="FF0000"/>
                </a:solidFill>
              </a:rPr>
              <a:t>OsijekCroatia</a:t>
            </a:r>
            <a:r>
              <a:rPr lang="hr-HR" sz="2000" i="1" dirty="0">
                <a:solidFill>
                  <a:srgbClr val="FF0000"/>
                </a:solidFill>
              </a:rPr>
              <a:t> #</a:t>
            </a:r>
            <a:r>
              <a:rPr lang="hr-HR" sz="2000" i="1" dirty="0" err="1">
                <a:solidFill>
                  <a:srgbClr val="FF0000"/>
                </a:solidFill>
              </a:rPr>
              <a:t>greatcity</a:t>
            </a:r>
            <a:r>
              <a:rPr lang="hr-HR" sz="2000" i="1" dirty="0">
                <a:solidFill>
                  <a:srgbClr val="FF0000"/>
                </a:solidFill>
              </a:rPr>
              <a:t> #</a:t>
            </a:r>
            <a:r>
              <a:rPr lang="hr-HR" sz="2000" i="1" dirty="0" err="1">
                <a:solidFill>
                  <a:srgbClr val="FF0000"/>
                </a:solidFill>
              </a:rPr>
              <a:t>greatpeople</a:t>
            </a:r>
            <a:endParaRPr lang="hr-HR" sz="2000" i="1" dirty="0">
              <a:solidFill>
                <a:srgbClr val="FF0000"/>
              </a:solidFill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0F22BACE-4CE6-41AD-9BE3-F05A5A9C7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525" y="1751378"/>
            <a:ext cx="5733640" cy="475414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630D53EE-5CE7-40C0-94A8-5F0F300230E6}"/>
              </a:ext>
            </a:extLst>
          </p:cNvPr>
          <p:cNvSpPr txBox="1">
            <a:spLocks/>
          </p:cNvSpPr>
          <p:nvPr/>
        </p:nvSpPr>
        <p:spPr>
          <a:xfrm>
            <a:off x="6005383" y="5278602"/>
            <a:ext cx="6186617" cy="6976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Find words or acronyms in the text which</a:t>
            </a:r>
            <a:r>
              <a:rPr lang="hr-HR" sz="2000" b="1" dirty="0"/>
              <a:t> </a:t>
            </a:r>
            <a:r>
              <a:rPr lang="en-US" sz="2000" b="1" dirty="0"/>
              <a:t>mean</a:t>
            </a:r>
            <a:r>
              <a:rPr lang="hr-HR" sz="2000" b="1" dirty="0"/>
              <a:t>..</a:t>
            </a:r>
            <a:r>
              <a:rPr lang="en-US" sz="2000" b="1" dirty="0"/>
              <a:t>.</a:t>
            </a:r>
            <a:r>
              <a:rPr lang="hr-HR" sz="2000" i="1" dirty="0"/>
              <a:t> Pronađi riječi ili izraze koji znače sljedeće… </a:t>
            </a:r>
            <a:endParaRPr lang="hr-HR" sz="2000" b="1" u="sng" dirty="0"/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192B5CAE-01C5-48C5-81FF-055A9DCD87B2}"/>
              </a:ext>
            </a:extLst>
          </p:cNvPr>
          <p:cNvSpPr txBox="1">
            <a:spLocks/>
          </p:cNvSpPr>
          <p:nvPr/>
        </p:nvSpPr>
        <p:spPr>
          <a:xfrm>
            <a:off x="1580189" y="3252886"/>
            <a:ext cx="2137595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TBT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FEB6A508-4844-4AC0-A53D-293155978F2A}"/>
              </a:ext>
            </a:extLst>
          </p:cNvPr>
          <p:cNvSpPr txBox="1">
            <a:spLocks/>
          </p:cNvSpPr>
          <p:nvPr/>
        </p:nvSpPr>
        <p:spPr>
          <a:xfrm>
            <a:off x="3091554" y="3868855"/>
            <a:ext cx="2137595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a </a:t>
            </a:r>
            <a:r>
              <a:rPr lang="hr-HR" sz="2400" i="1" dirty="0" err="1">
                <a:solidFill>
                  <a:srgbClr val="FF0000"/>
                </a:solidFill>
              </a:rPr>
              <a:t>nuisance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0C87D006-7DF0-4B7A-A8D1-565AED518D1E}"/>
              </a:ext>
            </a:extLst>
          </p:cNvPr>
          <p:cNvSpPr txBox="1">
            <a:spLocks/>
          </p:cNvSpPr>
          <p:nvPr/>
        </p:nvSpPr>
        <p:spPr>
          <a:xfrm>
            <a:off x="573712" y="4457511"/>
            <a:ext cx="2137595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a </a:t>
            </a:r>
            <a:r>
              <a:rPr lang="hr-HR" sz="2400" i="1" dirty="0" err="1">
                <a:solidFill>
                  <a:srgbClr val="FF0000"/>
                </a:solidFill>
              </a:rPr>
              <a:t>reppelent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AF59FC01-8064-4EC7-9E2F-1919F7BCC715}"/>
              </a:ext>
            </a:extLst>
          </p:cNvPr>
          <p:cNvSpPr txBox="1">
            <a:spLocks/>
          </p:cNvSpPr>
          <p:nvPr/>
        </p:nvSpPr>
        <p:spPr>
          <a:xfrm>
            <a:off x="2017615" y="5370363"/>
            <a:ext cx="2137595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the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qualifiers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293E7410-74A3-4980-A489-5B68DD79D18D}"/>
              </a:ext>
            </a:extLst>
          </p:cNvPr>
          <p:cNvSpPr txBox="1">
            <a:spLocks/>
          </p:cNvSpPr>
          <p:nvPr/>
        </p:nvSpPr>
        <p:spPr>
          <a:xfrm>
            <a:off x="3447472" y="5663584"/>
            <a:ext cx="2137595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admiration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64E788D9-9A58-4BBF-AE33-99F203292286}"/>
              </a:ext>
            </a:extLst>
          </p:cNvPr>
          <p:cNvSpPr txBox="1">
            <a:spLocks/>
          </p:cNvSpPr>
          <p:nvPr/>
        </p:nvSpPr>
        <p:spPr>
          <a:xfrm>
            <a:off x="3665259" y="5970611"/>
            <a:ext cx="2137595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breathtaking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303A401E-BD54-452A-90F9-08021FDD191A}"/>
              </a:ext>
            </a:extLst>
          </p:cNvPr>
          <p:cNvSpPr txBox="1">
            <a:spLocks/>
          </p:cNvSpPr>
          <p:nvPr/>
        </p:nvSpPr>
        <p:spPr>
          <a:xfrm>
            <a:off x="6050144" y="6095084"/>
            <a:ext cx="6002344" cy="68806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Naučeno možeš uvježbati na sljedećoj poveznici:</a:t>
            </a:r>
            <a:br>
              <a:rPr lang="hr-HR" sz="2000" i="1" dirty="0"/>
            </a:br>
            <a:r>
              <a:rPr lang="hr-HR" sz="2000" i="1" dirty="0">
                <a:hlinkClick r:id="rId5"/>
              </a:rPr>
              <a:t>https://wordwall.net/play/847/287/441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41831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5" grpId="0"/>
      <p:bldP spid="6" grpId="0"/>
      <p:bldP spid="7" grpId="0"/>
      <p:bldP spid="8" grpId="0"/>
      <p:bldP spid="9" grpId="0"/>
      <p:bldP spid="12" grpId="0" uiExpand="1" build="p"/>
      <p:bldP spid="13" grpId="0"/>
      <p:bldP spid="14" grpId="0"/>
      <p:bldP spid="15" grpId="0"/>
      <p:bldP spid="16" grpId="0"/>
      <p:bldP spid="17" grpId="0"/>
      <p:bldP spid="18" grpId="0"/>
      <p:bldP spid="1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90"/>
            <a:ext cx="5108448" cy="6825419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448" y="1774468"/>
            <a:ext cx="5582409" cy="397882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108448" y="753269"/>
            <a:ext cx="7083552" cy="6976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Why do people use hashtags?</a:t>
            </a:r>
            <a:r>
              <a:rPr lang="hr-HR" sz="2000" b="1" dirty="0"/>
              <a:t> </a:t>
            </a:r>
            <a:r>
              <a:rPr lang="en-US" sz="2000" b="1" dirty="0"/>
              <a:t>Circle the reasons you believe are true.</a:t>
            </a:r>
            <a:r>
              <a:rPr lang="hr-HR" sz="2000" b="1" dirty="0"/>
              <a:t> </a:t>
            </a:r>
            <a:r>
              <a:rPr lang="en-US" sz="2000" b="1" dirty="0"/>
              <a:t>Add your own reasons as well.</a:t>
            </a:r>
            <a:r>
              <a:rPr lang="hr-HR" sz="2000" i="1" dirty="0"/>
              <a:t> Zašto ljudi koriste </a:t>
            </a:r>
            <a:r>
              <a:rPr lang="hr-HR" sz="2000" i="1" dirty="0" err="1"/>
              <a:t>hastagove</a:t>
            </a:r>
            <a:r>
              <a:rPr lang="hr-HR" sz="2000" i="1" dirty="0"/>
              <a:t>? Zaokruži, a možeš dodati i svoje razloge.</a:t>
            </a:r>
            <a:endParaRPr lang="hr-HR" sz="2000" b="1" u="sng" dirty="0"/>
          </a:p>
        </p:txBody>
      </p:sp>
    </p:spTree>
    <p:extLst>
      <p:ext uri="{BB962C8B-B14F-4D97-AF65-F5344CB8AC3E}">
        <p14:creationId xmlns:p14="http://schemas.microsoft.com/office/powerpoint/2010/main" val="398795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90"/>
            <a:ext cx="5108448" cy="6825419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35" y="204217"/>
            <a:ext cx="5238653" cy="492734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710322" y="16290"/>
            <a:ext cx="6481677" cy="6976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Turn this text into Instagram posts. Use</a:t>
            </a:r>
            <a:r>
              <a:rPr lang="hr-HR" sz="2000" b="1" dirty="0"/>
              <a:t> </a:t>
            </a:r>
            <a:r>
              <a:rPr lang="en-US" sz="2000" b="1" dirty="0"/>
              <a:t>hashtags. Find some pictures online and</a:t>
            </a:r>
            <a:r>
              <a:rPr lang="hr-HR" sz="2000" b="1" dirty="0"/>
              <a:t> </a:t>
            </a:r>
            <a:r>
              <a:rPr lang="en-US" sz="2000" b="1" dirty="0"/>
              <a:t>make a poster or a presentation.</a:t>
            </a:r>
            <a:r>
              <a:rPr lang="hr-HR" sz="2000" b="1" dirty="0"/>
              <a:t> </a:t>
            </a:r>
            <a:r>
              <a:rPr lang="hr-HR" sz="2000" i="1" dirty="0"/>
              <a:t>Pretvori ovaj tekst u </a:t>
            </a:r>
            <a:r>
              <a:rPr lang="hr-HR" sz="2000" i="1" dirty="0" err="1"/>
              <a:t>Instagram</a:t>
            </a:r>
            <a:r>
              <a:rPr lang="hr-HR" sz="2000" i="1" dirty="0"/>
              <a:t> objave. Pronađi na internetu fotografije za postove i kreiraj </a:t>
            </a:r>
            <a:r>
              <a:rPr lang="hr-HR" sz="2000" i="1" dirty="0" err="1"/>
              <a:t>Instagram</a:t>
            </a:r>
            <a:r>
              <a:rPr lang="hr-HR" sz="2000" i="1" dirty="0"/>
              <a:t> objavu koristeći sljedeću poveznicu: </a:t>
            </a:r>
            <a:r>
              <a:rPr lang="hr-HR" sz="2000" i="1" dirty="0">
                <a:hlinkClick r:id="rId4"/>
              </a:rPr>
              <a:t>https://zeoob.com/generate-instagram-post/</a:t>
            </a:r>
            <a:endParaRPr lang="hr-HR" sz="2000" i="1" dirty="0"/>
          </a:p>
          <a:p>
            <a:pPr marL="0" indent="0">
              <a:buNone/>
            </a:pPr>
            <a:endParaRPr lang="hr-HR" sz="2000" b="1" u="sng" dirty="0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BB47CE5B-1096-45B0-9083-7D22B0C06A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5563" y="1557635"/>
            <a:ext cx="4102646" cy="531401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503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90"/>
            <a:ext cx="5108448" cy="6825419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448" y="2346994"/>
            <a:ext cx="5238653" cy="274354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108448" y="1596788"/>
            <a:ext cx="7083551" cy="5396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agree</a:t>
            </a:r>
            <a:r>
              <a:rPr lang="hr-HR" sz="2000" b="1" dirty="0"/>
              <a:t> </a:t>
            </a:r>
            <a:r>
              <a:rPr lang="hr-HR" sz="2000" b="1" dirty="0" err="1"/>
              <a:t>or</a:t>
            </a:r>
            <a:r>
              <a:rPr lang="hr-HR" sz="2000" b="1" dirty="0"/>
              <a:t> </a:t>
            </a:r>
            <a:r>
              <a:rPr lang="hr-HR" sz="2000" b="1" dirty="0" err="1"/>
              <a:t>disagree</a:t>
            </a:r>
            <a:r>
              <a:rPr lang="hr-HR" sz="2000" b="1" dirty="0"/>
              <a:t> </a:t>
            </a:r>
            <a:r>
              <a:rPr lang="hr-HR" sz="2000" b="1" dirty="0" err="1"/>
              <a:t>with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statements</a:t>
            </a:r>
            <a:r>
              <a:rPr lang="hr-HR" sz="2000" b="1" dirty="0"/>
              <a:t>? </a:t>
            </a:r>
            <a:br>
              <a:rPr lang="hr-HR" sz="2000" b="1" dirty="0"/>
            </a:br>
            <a:r>
              <a:rPr lang="hr-HR" sz="2000" i="1" dirty="0"/>
              <a:t>Slažeš li se sa sljedećim tvrdnjama?</a:t>
            </a:r>
          </a:p>
          <a:p>
            <a:pPr marL="0" indent="0">
              <a:buNone/>
            </a:pPr>
            <a:endParaRPr lang="hr-HR" sz="2000" b="1" u="sng" dirty="0"/>
          </a:p>
        </p:txBody>
      </p:sp>
    </p:spTree>
    <p:extLst>
      <p:ext uri="{BB962C8B-B14F-4D97-AF65-F5344CB8AC3E}">
        <p14:creationId xmlns:p14="http://schemas.microsoft.com/office/powerpoint/2010/main" val="171230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" y="20029"/>
            <a:ext cx="5104048" cy="6824064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13972" y="0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62.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946" y="1078280"/>
            <a:ext cx="10838269" cy="567236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07696" y="395785"/>
            <a:ext cx="7059261" cy="5972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Make definitions using the phrases in the table.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Napiši definicije koristeći navedene izraze.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5D75EBE1-F498-4911-8086-B8DA30C37CA4}"/>
              </a:ext>
            </a:extLst>
          </p:cNvPr>
          <p:cNvSpPr txBox="1">
            <a:spLocks/>
          </p:cNvSpPr>
          <p:nvPr/>
        </p:nvSpPr>
        <p:spPr>
          <a:xfrm>
            <a:off x="2623394" y="4079058"/>
            <a:ext cx="9277568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- </a:t>
            </a:r>
            <a:r>
              <a:rPr lang="en-US" sz="2400" i="1" dirty="0">
                <a:solidFill>
                  <a:srgbClr val="FF0000"/>
                </a:solidFill>
              </a:rPr>
              <a:t>a person or a thing that annoys you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04AC9734-10B1-4507-9882-D24F89E59F2F}"/>
              </a:ext>
            </a:extLst>
          </p:cNvPr>
          <p:cNvSpPr txBox="1">
            <a:spLocks/>
          </p:cNvSpPr>
          <p:nvPr/>
        </p:nvSpPr>
        <p:spPr>
          <a:xfrm>
            <a:off x="2553697" y="4594198"/>
            <a:ext cx="9799778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- </a:t>
            </a:r>
            <a:r>
              <a:rPr lang="en-US" sz="2400" i="1" dirty="0">
                <a:solidFill>
                  <a:srgbClr val="FF0000"/>
                </a:solidFill>
              </a:rPr>
              <a:t>a spray which protects you from insects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94358A4C-E27E-4686-BF25-1648E093DC08}"/>
              </a:ext>
            </a:extLst>
          </p:cNvPr>
          <p:cNvSpPr txBox="1">
            <a:spLocks/>
          </p:cNvSpPr>
          <p:nvPr/>
        </p:nvSpPr>
        <p:spPr>
          <a:xfrm>
            <a:off x="2623394" y="5145457"/>
            <a:ext cx="9277568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- </a:t>
            </a:r>
            <a:r>
              <a:rPr lang="en-US" sz="2400" i="1" dirty="0">
                <a:solidFill>
                  <a:srgbClr val="FF0000"/>
                </a:solidFill>
              </a:rPr>
              <a:t>games or matches you have to win to enter the rest of the competition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EAD2FD41-D148-489D-8FF1-4554328CF794}"/>
              </a:ext>
            </a:extLst>
          </p:cNvPr>
          <p:cNvSpPr txBox="1">
            <a:spLocks/>
          </p:cNvSpPr>
          <p:nvPr/>
        </p:nvSpPr>
        <p:spPr>
          <a:xfrm>
            <a:off x="2814802" y="5673146"/>
            <a:ext cx="9277568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- </a:t>
            </a:r>
            <a:r>
              <a:rPr lang="en-US" sz="2400" i="1" dirty="0">
                <a:solidFill>
                  <a:srgbClr val="FF0000"/>
                </a:solidFill>
              </a:rPr>
              <a:t>a feeling of great respect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98CDB3BC-03F3-4CD4-8B19-BB70175C0FB2}"/>
              </a:ext>
            </a:extLst>
          </p:cNvPr>
          <p:cNvSpPr txBox="1">
            <a:spLocks/>
          </p:cNvSpPr>
          <p:nvPr/>
        </p:nvSpPr>
        <p:spPr>
          <a:xfrm>
            <a:off x="3075907" y="6210045"/>
            <a:ext cx="9277568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>
                <a:solidFill>
                  <a:srgbClr val="FF0000"/>
                </a:solidFill>
              </a:rPr>
              <a:t>- </a:t>
            </a:r>
            <a:r>
              <a:rPr lang="en-US" sz="2400" i="1">
                <a:solidFill>
                  <a:srgbClr val="FF0000"/>
                </a:solidFill>
              </a:rPr>
              <a:t>an </a:t>
            </a:r>
            <a:r>
              <a:rPr lang="en-US" sz="2400" i="1" dirty="0">
                <a:solidFill>
                  <a:srgbClr val="FF0000"/>
                </a:solidFill>
              </a:rPr>
              <a:t>adjective describing something very impressive</a:t>
            </a:r>
            <a:endParaRPr lang="hr-HR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56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 build="p"/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2935</TotalTime>
  <Words>427</Words>
  <Application>Microsoft Office PowerPoint</Application>
  <PresentationFormat>Široki zaslon</PresentationFormat>
  <Paragraphs>50</Paragraphs>
  <Slides>12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</vt:lpstr>
      <vt:lpstr>Tema sustava Office</vt:lpstr>
      <vt:lpstr>UNIT 5;  It takes drive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270</cp:revision>
  <dcterms:created xsi:type="dcterms:W3CDTF">2020-09-12T11:20:19Z</dcterms:created>
  <dcterms:modified xsi:type="dcterms:W3CDTF">2021-03-06T09:06:56Z</dcterms:modified>
</cp:coreProperties>
</file>